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sldIdLst>
    <p:sldId id="279" r:id="rId3"/>
    <p:sldId id="257" r:id="rId4"/>
    <p:sldId id="258" r:id="rId5"/>
    <p:sldId id="277" r:id="rId6"/>
    <p:sldId id="269" r:id="rId7"/>
    <p:sldId id="276" r:id="rId8"/>
    <p:sldId id="267" r:id="rId9"/>
    <p:sldId id="268" r:id="rId10"/>
    <p:sldId id="273" r:id="rId11"/>
    <p:sldId id="270" r:id="rId12"/>
    <p:sldId id="274" r:id="rId13"/>
    <p:sldId id="272" r:id="rId14"/>
    <p:sldId id="275" r:id="rId15"/>
    <p:sldId id="259" r:id="rId16"/>
    <p:sldId id="260" r:id="rId17"/>
    <p:sldId id="262" r:id="rId18"/>
    <p:sldId id="264" r:id="rId19"/>
    <p:sldId id="265" r:id="rId20"/>
    <p:sldId id="278"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4" autoAdjust="0"/>
    <p:restoredTop sz="94660"/>
  </p:normalViewPr>
  <p:slideViewPr>
    <p:cSldViewPr snapToGrid="0" showGuides="1">
      <p:cViewPr varScale="1">
        <p:scale>
          <a:sx n="84" d="100"/>
          <a:sy n="84" d="100"/>
        </p:scale>
        <p:origin x="677"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3862611" y="-3383103"/>
            <a:ext cx="17950552" cy="12904293"/>
            <a:chOff x="-2896958" y="-2537327"/>
            <a:chExt cx="13462914" cy="9678220"/>
          </a:xfrm>
        </p:grpSpPr>
        <p:sp>
          <p:nvSpPr>
            <p:cNvPr id="11" name="Google Shape;11;p2"/>
            <p:cNvSpPr/>
            <p:nvPr/>
          </p:nvSpPr>
          <p:spPr>
            <a:xfrm rot="1514338">
              <a:off x="5806126" y="-191038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514338">
              <a:off x="-2275832" y="2912408"/>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514338">
              <a:off x="-1152704" y="2271963"/>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514338">
              <a:off x="-1644474" y="216096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430265">
              <a:off x="6184762" y="-1321502"/>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430265">
              <a:off x="6604611" y="-1035768"/>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575476" y="1244155"/>
              <a:ext cx="4003500" cy="266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5400000">
              <a:off x="3228495" y="568429"/>
              <a:ext cx="2687009" cy="4013952"/>
            </a:xfrm>
            <a:custGeom>
              <a:avLst/>
              <a:gdLst/>
              <a:ahLst/>
              <a:cxnLst/>
              <a:rect l="l" t="t" r="r" b="b"/>
              <a:pathLst>
                <a:path w="47852" h="71534" extrusionOk="0">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txBox="1">
            <a:spLocks noGrp="1"/>
          </p:cNvSpPr>
          <p:nvPr>
            <p:ph type="ctrTitle"/>
          </p:nvPr>
        </p:nvSpPr>
        <p:spPr>
          <a:xfrm>
            <a:off x="3660533" y="2182867"/>
            <a:ext cx="4871200" cy="251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200"/>
              <a:buFont typeface="Rubik Medium"/>
              <a:buNone/>
              <a:defRPr sz="11333" b="0">
                <a:solidFill>
                  <a:schemeClr val="accent5"/>
                </a:solidFill>
              </a:defRPr>
            </a:lvl1pPr>
            <a:lvl2pPr lvl="1"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2pPr>
            <a:lvl3pPr lvl="2"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3pPr>
            <a:lvl4pPr lvl="3"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4pPr>
            <a:lvl5pPr lvl="4"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5pPr>
            <a:lvl6pPr lvl="5"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6pPr>
            <a:lvl7pPr lvl="6"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7pPr>
            <a:lvl8pPr lvl="7"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8pPr>
            <a:lvl9pPr lvl="8" algn="ctr">
              <a:spcBef>
                <a:spcPts val="0"/>
              </a:spcBef>
              <a:spcAft>
                <a:spcPts val="0"/>
              </a:spcAft>
              <a:buClr>
                <a:schemeClr val="lt1"/>
              </a:buClr>
              <a:buSzPts val="5200"/>
              <a:buFont typeface="Rubik Medium"/>
              <a:buNone/>
              <a:defRPr sz="6933" b="0">
                <a:solidFill>
                  <a:schemeClr val="lt1"/>
                </a:solidFill>
                <a:latin typeface="Rubik Medium"/>
                <a:ea typeface="Rubik Medium"/>
                <a:cs typeface="Rubik Medium"/>
                <a:sym typeface="Rubik Medium"/>
              </a:defRPr>
            </a:lvl9pPr>
          </a:lstStyle>
          <a:p>
            <a:r>
              <a:rPr lang="es-ES"/>
              <a:t>Haga clic para modificar el estilo de título del patrón</a:t>
            </a:r>
            <a:endParaRPr/>
          </a:p>
        </p:txBody>
      </p:sp>
      <p:sp>
        <p:nvSpPr>
          <p:cNvPr id="20" name="Google Shape;20;p2"/>
          <p:cNvSpPr txBox="1">
            <a:spLocks noGrp="1"/>
          </p:cNvSpPr>
          <p:nvPr>
            <p:ph type="subTitle" idx="1"/>
          </p:nvPr>
        </p:nvSpPr>
        <p:spPr>
          <a:xfrm>
            <a:off x="2737700" y="5208733"/>
            <a:ext cx="6716800" cy="72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a:solidFill>
                  <a:schemeClr val="accent3"/>
                </a:solidFill>
              </a:defRPr>
            </a:lvl1pPr>
            <a:lvl2pPr lvl="1" algn="ctr">
              <a:lnSpc>
                <a:spcPct val="100000"/>
              </a:lnSpc>
              <a:spcBef>
                <a:spcPts val="0"/>
              </a:spcBef>
              <a:spcAft>
                <a:spcPts val="0"/>
              </a:spcAft>
              <a:buClr>
                <a:schemeClr val="accent3"/>
              </a:buClr>
              <a:buSzPts val="2800"/>
              <a:buNone/>
              <a:defRPr sz="3733">
                <a:solidFill>
                  <a:schemeClr val="accent3"/>
                </a:solidFill>
              </a:defRPr>
            </a:lvl2pPr>
            <a:lvl3pPr lvl="2" algn="ctr">
              <a:lnSpc>
                <a:spcPct val="100000"/>
              </a:lnSpc>
              <a:spcBef>
                <a:spcPts val="0"/>
              </a:spcBef>
              <a:spcAft>
                <a:spcPts val="0"/>
              </a:spcAft>
              <a:buClr>
                <a:schemeClr val="accent3"/>
              </a:buClr>
              <a:buSzPts val="2800"/>
              <a:buNone/>
              <a:defRPr sz="3733">
                <a:solidFill>
                  <a:schemeClr val="accent3"/>
                </a:solidFill>
              </a:defRPr>
            </a:lvl3pPr>
            <a:lvl4pPr lvl="3" algn="ctr">
              <a:lnSpc>
                <a:spcPct val="100000"/>
              </a:lnSpc>
              <a:spcBef>
                <a:spcPts val="0"/>
              </a:spcBef>
              <a:spcAft>
                <a:spcPts val="0"/>
              </a:spcAft>
              <a:buClr>
                <a:schemeClr val="accent3"/>
              </a:buClr>
              <a:buSzPts val="2800"/>
              <a:buNone/>
              <a:defRPr sz="3733">
                <a:solidFill>
                  <a:schemeClr val="accent3"/>
                </a:solidFill>
              </a:defRPr>
            </a:lvl4pPr>
            <a:lvl5pPr lvl="4" algn="ctr">
              <a:lnSpc>
                <a:spcPct val="100000"/>
              </a:lnSpc>
              <a:spcBef>
                <a:spcPts val="0"/>
              </a:spcBef>
              <a:spcAft>
                <a:spcPts val="0"/>
              </a:spcAft>
              <a:buClr>
                <a:schemeClr val="accent3"/>
              </a:buClr>
              <a:buSzPts val="2800"/>
              <a:buNone/>
              <a:defRPr sz="3733">
                <a:solidFill>
                  <a:schemeClr val="accent3"/>
                </a:solidFill>
              </a:defRPr>
            </a:lvl5pPr>
            <a:lvl6pPr lvl="5" algn="ctr">
              <a:lnSpc>
                <a:spcPct val="100000"/>
              </a:lnSpc>
              <a:spcBef>
                <a:spcPts val="0"/>
              </a:spcBef>
              <a:spcAft>
                <a:spcPts val="0"/>
              </a:spcAft>
              <a:buClr>
                <a:schemeClr val="accent3"/>
              </a:buClr>
              <a:buSzPts val="2800"/>
              <a:buNone/>
              <a:defRPr sz="3733">
                <a:solidFill>
                  <a:schemeClr val="accent3"/>
                </a:solidFill>
              </a:defRPr>
            </a:lvl6pPr>
            <a:lvl7pPr lvl="6" algn="ctr">
              <a:lnSpc>
                <a:spcPct val="100000"/>
              </a:lnSpc>
              <a:spcBef>
                <a:spcPts val="0"/>
              </a:spcBef>
              <a:spcAft>
                <a:spcPts val="0"/>
              </a:spcAft>
              <a:buClr>
                <a:schemeClr val="accent3"/>
              </a:buClr>
              <a:buSzPts val="2800"/>
              <a:buNone/>
              <a:defRPr sz="3733">
                <a:solidFill>
                  <a:schemeClr val="accent3"/>
                </a:solidFill>
              </a:defRPr>
            </a:lvl7pPr>
            <a:lvl8pPr lvl="7" algn="ctr">
              <a:lnSpc>
                <a:spcPct val="100000"/>
              </a:lnSpc>
              <a:spcBef>
                <a:spcPts val="0"/>
              </a:spcBef>
              <a:spcAft>
                <a:spcPts val="0"/>
              </a:spcAft>
              <a:buClr>
                <a:schemeClr val="accent3"/>
              </a:buClr>
              <a:buSzPts val="2800"/>
              <a:buNone/>
              <a:defRPr sz="3733">
                <a:solidFill>
                  <a:schemeClr val="accent3"/>
                </a:solidFill>
              </a:defRPr>
            </a:lvl8pPr>
            <a:lvl9pPr lvl="8" algn="ctr">
              <a:lnSpc>
                <a:spcPct val="100000"/>
              </a:lnSpc>
              <a:spcBef>
                <a:spcPts val="0"/>
              </a:spcBef>
              <a:spcAft>
                <a:spcPts val="0"/>
              </a:spcAft>
              <a:buClr>
                <a:schemeClr val="accent3"/>
              </a:buClr>
              <a:buSzPts val="2800"/>
              <a:buNone/>
              <a:defRPr sz="3733">
                <a:solidFill>
                  <a:schemeClr val="accent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322206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4"/>
        <p:cNvGrpSpPr/>
        <p:nvPr/>
      </p:nvGrpSpPr>
      <p:grpSpPr>
        <a:xfrm>
          <a:off x="0" y="0"/>
          <a:ext cx="0" cy="0"/>
          <a:chOff x="0" y="0"/>
          <a:chExt cx="0" cy="0"/>
        </a:xfrm>
      </p:grpSpPr>
      <p:grpSp>
        <p:nvGrpSpPr>
          <p:cNvPr id="115" name="Google Shape;115;p11"/>
          <p:cNvGrpSpPr/>
          <p:nvPr/>
        </p:nvGrpSpPr>
        <p:grpSpPr>
          <a:xfrm>
            <a:off x="-780914" y="-1465838"/>
            <a:ext cx="14573013" cy="9803855"/>
            <a:chOff x="-585686" y="-1099379"/>
            <a:chExt cx="10929760" cy="7352891"/>
          </a:xfrm>
        </p:grpSpPr>
        <p:sp>
          <p:nvSpPr>
            <p:cNvPr id="116" name="Google Shape;116;p11"/>
            <p:cNvSpPr/>
            <p:nvPr/>
          </p:nvSpPr>
          <p:spPr>
            <a:xfrm rot="315833">
              <a:off x="-470260" y="2809509"/>
              <a:ext cx="2437809" cy="2628347"/>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rot="315833">
              <a:off x="-13572" y="3038950"/>
              <a:ext cx="2377152" cy="288229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rot="315833">
              <a:off x="-286641" y="3248850"/>
              <a:ext cx="2747897" cy="288469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rot="315633">
              <a:off x="6771567" y="-971975"/>
              <a:ext cx="2924002" cy="3152541"/>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rot="315633">
              <a:off x="6951891" y="-552494"/>
              <a:ext cx="2851248" cy="345713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rot="315633">
              <a:off x="6896466" y="-360189"/>
              <a:ext cx="3295933" cy="346001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1271525" y="759175"/>
              <a:ext cx="6595500" cy="364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rot="5400000">
              <a:off x="2739044" y="-751734"/>
              <a:ext cx="3665822" cy="6646939"/>
            </a:xfrm>
            <a:custGeom>
              <a:avLst/>
              <a:gdLst/>
              <a:ahLst/>
              <a:cxnLst/>
              <a:rect l="l" t="t" r="r" b="b"/>
              <a:pathLst>
                <a:path w="47852" h="71534" extrusionOk="0">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1"/>
          <p:cNvSpPr txBox="1">
            <a:spLocks noGrp="1"/>
          </p:cNvSpPr>
          <p:nvPr>
            <p:ph type="title" hasCustomPrompt="1"/>
          </p:nvPr>
        </p:nvSpPr>
        <p:spPr>
          <a:xfrm>
            <a:off x="1362033" y="2255500"/>
            <a:ext cx="9468000" cy="1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5" name="Google Shape;125;p11"/>
          <p:cNvSpPr txBox="1">
            <a:spLocks noGrp="1"/>
          </p:cNvSpPr>
          <p:nvPr>
            <p:ph type="body" idx="1"/>
          </p:nvPr>
        </p:nvSpPr>
        <p:spPr>
          <a:xfrm>
            <a:off x="1362000" y="3999767"/>
            <a:ext cx="9468000" cy="65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pPr lvl="0"/>
            <a:r>
              <a:rPr lang="es-ES"/>
              <a:t>Editar los estilos de texto del patrón</a:t>
            </a:r>
          </a:p>
        </p:txBody>
      </p:sp>
    </p:spTree>
    <p:extLst>
      <p:ext uri="{BB962C8B-B14F-4D97-AF65-F5344CB8AC3E}">
        <p14:creationId xmlns:p14="http://schemas.microsoft.com/office/powerpoint/2010/main" val="214830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211845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
        <p:cNvGrpSpPr/>
        <p:nvPr/>
      </p:nvGrpSpPr>
      <p:grpSpPr>
        <a:xfrm>
          <a:off x="0" y="0"/>
          <a:ext cx="0" cy="0"/>
          <a:chOff x="0" y="0"/>
          <a:chExt cx="0" cy="0"/>
        </a:xfrm>
      </p:grpSpPr>
      <p:grpSp>
        <p:nvGrpSpPr>
          <p:cNvPr id="128" name="Google Shape;128;p13"/>
          <p:cNvGrpSpPr/>
          <p:nvPr/>
        </p:nvGrpSpPr>
        <p:grpSpPr>
          <a:xfrm>
            <a:off x="-4209871" y="-3103702"/>
            <a:ext cx="19276795" cy="12656251"/>
            <a:chOff x="-3157403" y="-2327776"/>
            <a:chExt cx="14457596" cy="9492188"/>
          </a:xfrm>
        </p:grpSpPr>
        <p:sp>
          <p:nvSpPr>
            <p:cNvPr id="129" name="Google Shape;129;p13"/>
            <p:cNvSpPr/>
            <p:nvPr/>
          </p:nvSpPr>
          <p:spPr>
            <a:xfrm rot="1514360">
              <a:off x="7664166" y="-1848832"/>
              <a:ext cx="2936660" cy="308285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3"/>
            <p:cNvSpPr/>
            <p:nvPr/>
          </p:nvSpPr>
          <p:spPr>
            <a:xfrm rot="1514343">
              <a:off x="-2679303" y="3909620"/>
              <a:ext cx="2625055" cy="28302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3"/>
            <p:cNvSpPr/>
            <p:nvPr/>
          </p:nvSpPr>
          <p:spPr>
            <a:xfrm rot="1514343">
              <a:off x="-1814818" y="3416661"/>
              <a:ext cx="2559739" cy="310367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3"/>
            <p:cNvSpPr/>
            <p:nvPr/>
          </p:nvSpPr>
          <p:spPr>
            <a:xfrm rot="1514343">
              <a:off x="-2193340" y="3331226"/>
              <a:ext cx="2958960" cy="310626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3"/>
            <p:cNvSpPr/>
            <p:nvPr/>
          </p:nvSpPr>
          <p:spPr>
            <a:xfrm rot="1430259">
              <a:off x="7953466" y="-1399018"/>
              <a:ext cx="2580939" cy="2782664"/>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3"/>
            <p:cNvSpPr/>
            <p:nvPr/>
          </p:nvSpPr>
          <p:spPr>
            <a:xfrm rot="1430259">
              <a:off x="8274188" y="-1180746"/>
              <a:ext cx="2516720" cy="305151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353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5"/>
        <p:cNvGrpSpPr/>
        <p:nvPr/>
      </p:nvGrpSpPr>
      <p:grpSpPr>
        <a:xfrm>
          <a:off x="0" y="0"/>
          <a:ext cx="0" cy="0"/>
          <a:chOff x="0" y="0"/>
          <a:chExt cx="0" cy="0"/>
        </a:xfrm>
      </p:grpSpPr>
      <p:sp>
        <p:nvSpPr>
          <p:cNvPr id="136" name="Google Shape;136;p14"/>
          <p:cNvSpPr/>
          <p:nvPr/>
        </p:nvSpPr>
        <p:spPr>
          <a:xfrm rot="-1514360" flipH="1">
            <a:off x="-1951210" y="-2465109"/>
            <a:ext cx="3915547" cy="4110472"/>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 name="Google Shape;137;p14"/>
          <p:cNvGrpSpPr/>
          <p:nvPr/>
        </p:nvGrpSpPr>
        <p:grpSpPr>
          <a:xfrm>
            <a:off x="9207312" y="4303418"/>
            <a:ext cx="5898017" cy="5687940"/>
            <a:chOff x="6905483" y="3227563"/>
            <a:chExt cx="4423513" cy="4265955"/>
          </a:xfrm>
        </p:grpSpPr>
        <p:sp>
          <p:nvSpPr>
            <p:cNvPr id="138" name="Google Shape;138;p14"/>
            <p:cNvSpPr/>
            <p:nvPr/>
          </p:nvSpPr>
          <p:spPr>
            <a:xfrm rot="6914343">
              <a:off x="7432635" y="4287777"/>
              <a:ext cx="2625055" cy="28302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4"/>
            <p:cNvSpPr/>
            <p:nvPr/>
          </p:nvSpPr>
          <p:spPr>
            <a:xfrm rot="6914343">
              <a:off x="7929276" y="3855129"/>
              <a:ext cx="2559739" cy="310367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4"/>
            <p:cNvSpPr/>
            <p:nvPr/>
          </p:nvSpPr>
          <p:spPr>
            <a:xfrm rot="6914343">
              <a:off x="7813807" y="3674924"/>
              <a:ext cx="2958960" cy="310626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 name="Google Shape;141;p14"/>
          <p:cNvSpPr/>
          <p:nvPr/>
        </p:nvSpPr>
        <p:spPr>
          <a:xfrm rot="-1430259" flipH="1">
            <a:off x="-1862647" y="-1865358"/>
            <a:ext cx="3441252" cy="3710219"/>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4"/>
          <p:cNvSpPr/>
          <p:nvPr/>
        </p:nvSpPr>
        <p:spPr>
          <a:xfrm rot="-1430259" flipH="1">
            <a:off x="-2204652" y="-1574328"/>
            <a:ext cx="3355627" cy="406869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32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3"/>
        <p:cNvGrpSpPr/>
        <p:nvPr/>
      </p:nvGrpSpPr>
      <p:grpSpPr>
        <a:xfrm>
          <a:off x="0" y="0"/>
          <a:ext cx="0" cy="0"/>
          <a:chOff x="0" y="0"/>
          <a:chExt cx="0" cy="0"/>
        </a:xfrm>
      </p:grpSpPr>
      <p:grpSp>
        <p:nvGrpSpPr>
          <p:cNvPr id="144" name="Google Shape;144;p15"/>
          <p:cNvGrpSpPr/>
          <p:nvPr/>
        </p:nvGrpSpPr>
        <p:grpSpPr>
          <a:xfrm>
            <a:off x="-2494599" y="-2687819"/>
            <a:ext cx="16669184" cy="12666116"/>
            <a:chOff x="-1870949" y="-2015865"/>
            <a:chExt cx="12501888" cy="9499587"/>
          </a:xfrm>
        </p:grpSpPr>
        <p:sp>
          <p:nvSpPr>
            <p:cNvPr id="145" name="Google Shape;145;p15"/>
            <p:cNvSpPr/>
            <p:nvPr/>
          </p:nvSpPr>
          <p:spPr>
            <a:xfrm rot="-336564">
              <a:off x="7679458" y="327536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5"/>
            <p:cNvSpPr/>
            <p:nvPr/>
          </p:nvSpPr>
          <p:spPr>
            <a:xfrm rot="-336564">
              <a:off x="8146698" y="344031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5"/>
            <p:cNvSpPr/>
            <p:nvPr/>
          </p:nvSpPr>
          <p:spPr>
            <a:xfrm rot="-336564">
              <a:off x="7783010" y="345700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5"/>
            <p:cNvSpPr/>
            <p:nvPr/>
          </p:nvSpPr>
          <p:spPr>
            <a:xfrm rot="10463436">
              <a:off x="8101045" y="-1455062"/>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5"/>
            <p:cNvSpPr/>
            <p:nvPr/>
          </p:nvSpPr>
          <p:spPr>
            <a:xfrm rot="10463436">
              <a:off x="7693739" y="-1870925"/>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5"/>
            <p:cNvSpPr/>
            <p:nvPr/>
          </p:nvSpPr>
          <p:spPr>
            <a:xfrm rot="10463436">
              <a:off x="7691103" y="-1889993"/>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5"/>
            <p:cNvSpPr/>
            <p:nvPr/>
          </p:nvSpPr>
          <p:spPr>
            <a:xfrm rot="-336564">
              <a:off x="-1374459" y="4490863"/>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5"/>
            <p:cNvSpPr/>
            <p:nvPr/>
          </p:nvSpPr>
          <p:spPr>
            <a:xfrm rot="-336564">
              <a:off x="-1738147" y="4507557"/>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15"/>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
        <p:nvSpPr>
          <p:cNvPr id="154" name="Google Shape;154;p15"/>
          <p:cNvSpPr txBox="1">
            <a:spLocks noGrp="1"/>
          </p:cNvSpPr>
          <p:nvPr>
            <p:ph type="subTitle" idx="1"/>
          </p:nvPr>
        </p:nvSpPr>
        <p:spPr>
          <a:xfrm>
            <a:off x="2098400" y="1960665"/>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55" name="Google Shape;155;p15"/>
          <p:cNvSpPr txBox="1">
            <a:spLocks noGrp="1"/>
          </p:cNvSpPr>
          <p:nvPr>
            <p:ph type="subTitle" idx="2"/>
          </p:nvPr>
        </p:nvSpPr>
        <p:spPr>
          <a:xfrm>
            <a:off x="2098400" y="2184633"/>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56" name="Google Shape;156;p15"/>
          <p:cNvSpPr txBox="1">
            <a:spLocks noGrp="1"/>
          </p:cNvSpPr>
          <p:nvPr>
            <p:ph type="title" idx="3" hasCustomPrompt="1"/>
          </p:nvPr>
        </p:nvSpPr>
        <p:spPr>
          <a:xfrm>
            <a:off x="957712" y="1874481"/>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7" name="Google Shape;157;p15"/>
          <p:cNvSpPr txBox="1">
            <a:spLocks noGrp="1"/>
          </p:cNvSpPr>
          <p:nvPr>
            <p:ph type="subTitle" idx="4"/>
          </p:nvPr>
        </p:nvSpPr>
        <p:spPr>
          <a:xfrm>
            <a:off x="2098400" y="3455232"/>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58" name="Google Shape;158;p15"/>
          <p:cNvSpPr txBox="1">
            <a:spLocks noGrp="1"/>
          </p:cNvSpPr>
          <p:nvPr>
            <p:ph type="subTitle" idx="5"/>
          </p:nvPr>
        </p:nvSpPr>
        <p:spPr>
          <a:xfrm>
            <a:off x="2098400" y="3679200"/>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59" name="Google Shape;159;p15"/>
          <p:cNvSpPr txBox="1">
            <a:spLocks noGrp="1"/>
          </p:cNvSpPr>
          <p:nvPr>
            <p:ph type="title" idx="6" hasCustomPrompt="1"/>
          </p:nvPr>
        </p:nvSpPr>
        <p:spPr>
          <a:xfrm>
            <a:off x="957712" y="3369048"/>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0" name="Google Shape;160;p15"/>
          <p:cNvSpPr txBox="1">
            <a:spLocks noGrp="1"/>
          </p:cNvSpPr>
          <p:nvPr>
            <p:ph type="subTitle" idx="7"/>
          </p:nvPr>
        </p:nvSpPr>
        <p:spPr>
          <a:xfrm>
            <a:off x="2098400" y="4949799"/>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1" name="Google Shape;161;p15"/>
          <p:cNvSpPr txBox="1">
            <a:spLocks noGrp="1"/>
          </p:cNvSpPr>
          <p:nvPr>
            <p:ph type="subTitle" idx="8"/>
          </p:nvPr>
        </p:nvSpPr>
        <p:spPr>
          <a:xfrm>
            <a:off x="2098400" y="5173767"/>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2" name="Google Shape;162;p15"/>
          <p:cNvSpPr txBox="1">
            <a:spLocks noGrp="1"/>
          </p:cNvSpPr>
          <p:nvPr>
            <p:ph type="title" idx="9" hasCustomPrompt="1"/>
          </p:nvPr>
        </p:nvSpPr>
        <p:spPr>
          <a:xfrm>
            <a:off x="957712" y="4863615"/>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3" name="Google Shape;163;p15"/>
          <p:cNvSpPr txBox="1">
            <a:spLocks noGrp="1"/>
          </p:cNvSpPr>
          <p:nvPr>
            <p:ph type="subTitle" idx="13"/>
          </p:nvPr>
        </p:nvSpPr>
        <p:spPr>
          <a:xfrm>
            <a:off x="7015900" y="1960665"/>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4" name="Google Shape;164;p15"/>
          <p:cNvSpPr txBox="1">
            <a:spLocks noGrp="1"/>
          </p:cNvSpPr>
          <p:nvPr>
            <p:ph type="subTitle" idx="14"/>
          </p:nvPr>
        </p:nvSpPr>
        <p:spPr>
          <a:xfrm>
            <a:off x="7015900" y="2184633"/>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5" name="Google Shape;165;p15"/>
          <p:cNvSpPr txBox="1">
            <a:spLocks noGrp="1"/>
          </p:cNvSpPr>
          <p:nvPr>
            <p:ph type="title" idx="15" hasCustomPrompt="1"/>
          </p:nvPr>
        </p:nvSpPr>
        <p:spPr>
          <a:xfrm>
            <a:off x="5875212" y="1874481"/>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6" name="Google Shape;166;p15"/>
          <p:cNvSpPr txBox="1">
            <a:spLocks noGrp="1"/>
          </p:cNvSpPr>
          <p:nvPr>
            <p:ph type="subTitle" idx="16"/>
          </p:nvPr>
        </p:nvSpPr>
        <p:spPr>
          <a:xfrm>
            <a:off x="7015900" y="3455232"/>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7" name="Google Shape;167;p15"/>
          <p:cNvSpPr txBox="1">
            <a:spLocks noGrp="1"/>
          </p:cNvSpPr>
          <p:nvPr>
            <p:ph type="subTitle" idx="17"/>
          </p:nvPr>
        </p:nvSpPr>
        <p:spPr>
          <a:xfrm>
            <a:off x="7015900" y="3679200"/>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68" name="Google Shape;168;p15"/>
          <p:cNvSpPr txBox="1">
            <a:spLocks noGrp="1"/>
          </p:cNvSpPr>
          <p:nvPr>
            <p:ph type="title" idx="18" hasCustomPrompt="1"/>
          </p:nvPr>
        </p:nvSpPr>
        <p:spPr>
          <a:xfrm>
            <a:off x="5875212" y="3369048"/>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9" name="Google Shape;169;p15"/>
          <p:cNvSpPr txBox="1">
            <a:spLocks noGrp="1"/>
          </p:cNvSpPr>
          <p:nvPr>
            <p:ph type="subTitle" idx="19"/>
          </p:nvPr>
        </p:nvSpPr>
        <p:spPr>
          <a:xfrm>
            <a:off x="7015900" y="4949799"/>
            <a:ext cx="357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70" name="Google Shape;170;p15"/>
          <p:cNvSpPr txBox="1">
            <a:spLocks noGrp="1"/>
          </p:cNvSpPr>
          <p:nvPr>
            <p:ph type="subTitle" idx="20"/>
          </p:nvPr>
        </p:nvSpPr>
        <p:spPr>
          <a:xfrm>
            <a:off x="7015900" y="5173767"/>
            <a:ext cx="35736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71" name="Google Shape;171;p15"/>
          <p:cNvSpPr txBox="1">
            <a:spLocks noGrp="1"/>
          </p:cNvSpPr>
          <p:nvPr>
            <p:ph type="title" idx="21" hasCustomPrompt="1"/>
          </p:nvPr>
        </p:nvSpPr>
        <p:spPr>
          <a:xfrm>
            <a:off x="5875212" y="4863615"/>
            <a:ext cx="1276400" cy="76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573764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2"/>
        <p:cNvGrpSpPr/>
        <p:nvPr/>
      </p:nvGrpSpPr>
      <p:grpSpPr>
        <a:xfrm>
          <a:off x="0" y="0"/>
          <a:ext cx="0" cy="0"/>
          <a:chOff x="0" y="0"/>
          <a:chExt cx="0" cy="0"/>
        </a:xfrm>
      </p:grpSpPr>
      <p:grpSp>
        <p:nvGrpSpPr>
          <p:cNvPr id="173" name="Google Shape;173;p16"/>
          <p:cNvGrpSpPr/>
          <p:nvPr/>
        </p:nvGrpSpPr>
        <p:grpSpPr>
          <a:xfrm>
            <a:off x="-2703973" y="-3461760"/>
            <a:ext cx="19399584" cy="14224525"/>
            <a:chOff x="-2027980" y="-2596320"/>
            <a:chExt cx="14549688" cy="10668394"/>
          </a:xfrm>
        </p:grpSpPr>
        <p:grpSp>
          <p:nvGrpSpPr>
            <p:cNvPr id="174" name="Google Shape;174;p16"/>
            <p:cNvGrpSpPr/>
            <p:nvPr/>
          </p:nvGrpSpPr>
          <p:grpSpPr>
            <a:xfrm rot="2219984">
              <a:off x="-1194691" y="3296805"/>
              <a:ext cx="3796561" cy="4039571"/>
              <a:chOff x="7558301" y="3163860"/>
              <a:chExt cx="3072638" cy="3269311"/>
            </a:xfrm>
          </p:grpSpPr>
          <p:sp>
            <p:nvSpPr>
              <p:cNvPr id="175" name="Google Shape;175;p16"/>
              <p:cNvSpPr/>
              <p:nvPr/>
            </p:nvSpPr>
            <p:spPr>
              <a:xfrm rot="-336564">
                <a:off x="7679458" y="327536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6"/>
              <p:cNvSpPr/>
              <p:nvPr/>
            </p:nvSpPr>
            <p:spPr>
              <a:xfrm rot="-336564">
                <a:off x="8146698" y="344031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6"/>
              <p:cNvSpPr/>
              <p:nvPr/>
            </p:nvSpPr>
            <p:spPr>
              <a:xfrm rot="-336564">
                <a:off x="7783010" y="345700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16"/>
            <p:cNvGrpSpPr/>
            <p:nvPr/>
          </p:nvGrpSpPr>
          <p:grpSpPr>
            <a:xfrm rot="2219984">
              <a:off x="7891859" y="-1860620"/>
              <a:ext cx="3796561" cy="4039571"/>
              <a:chOff x="7558301" y="3163860"/>
              <a:chExt cx="3072638" cy="3269311"/>
            </a:xfrm>
          </p:grpSpPr>
          <p:sp>
            <p:nvSpPr>
              <p:cNvPr id="179" name="Google Shape;179;p16"/>
              <p:cNvSpPr/>
              <p:nvPr/>
            </p:nvSpPr>
            <p:spPr>
              <a:xfrm rot="-336564">
                <a:off x="7679458" y="327536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6"/>
              <p:cNvSpPr/>
              <p:nvPr/>
            </p:nvSpPr>
            <p:spPr>
              <a:xfrm rot="-336564">
                <a:off x="8146698" y="344031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6"/>
              <p:cNvSpPr/>
              <p:nvPr/>
            </p:nvSpPr>
            <p:spPr>
              <a:xfrm rot="-336564">
                <a:off x="7783010" y="345700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2" name="Google Shape;182;p16"/>
          <p:cNvSpPr txBox="1">
            <a:spLocks noGrp="1"/>
          </p:cNvSpPr>
          <p:nvPr>
            <p:ph type="subTitle" idx="1"/>
          </p:nvPr>
        </p:nvSpPr>
        <p:spPr>
          <a:xfrm>
            <a:off x="4529967" y="33264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3" name="Google Shape;183;p16"/>
          <p:cNvSpPr txBox="1">
            <a:spLocks noGrp="1"/>
          </p:cNvSpPr>
          <p:nvPr>
            <p:ph type="subTitle" idx="2"/>
          </p:nvPr>
        </p:nvSpPr>
        <p:spPr>
          <a:xfrm>
            <a:off x="4529967" y="3584400"/>
            <a:ext cx="3132000" cy="13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4" name="Google Shape;184;p16"/>
          <p:cNvSpPr txBox="1">
            <a:spLocks noGrp="1"/>
          </p:cNvSpPr>
          <p:nvPr>
            <p:ph type="subTitle" idx="3"/>
          </p:nvPr>
        </p:nvSpPr>
        <p:spPr>
          <a:xfrm>
            <a:off x="1093167" y="33264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5" name="Google Shape;185;p16"/>
          <p:cNvSpPr txBox="1">
            <a:spLocks noGrp="1"/>
          </p:cNvSpPr>
          <p:nvPr>
            <p:ph type="subTitle" idx="4"/>
          </p:nvPr>
        </p:nvSpPr>
        <p:spPr>
          <a:xfrm>
            <a:off x="1093167" y="3584400"/>
            <a:ext cx="3132000" cy="13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6" name="Google Shape;186;p16"/>
          <p:cNvSpPr txBox="1">
            <a:spLocks noGrp="1"/>
          </p:cNvSpPr>
          <p:nvPr>
            <p:ph type="subTitle" idx="5"/>
          </p:nvPr>
        </p:nvSpPr>
        <p:spPr>
          <a:xfrm>
            <a:off x="7966767" y="33264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7" name="Google Shape;187;p16"/>
          <p:cNvSpPr txBox="1">
            <a:spLocks noGrp="1"/>
          </p:cNvSpPr>
          <p:nvPr>
            <p:ph type="subTitle" idx="6"/>
          </p:nvPr>
        </p:nvSpPr>
        <p:spPr>
          <a:xfrm>
            <a:off x="7966767" y="3584400"/>
            <a:ext cx="3132000" cy="13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88" name="Google Shape;188;p16"/>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638138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9"/>
        <p:cNvGrpSpPr/>
        <p:nvPr/>
      </p:nvGrpSpPr>
      <p:grpSpPr>
        <a:xfrm>
          <a:off x="0" y="0"/>
          <a:ext cx="0" cy="0"/>
          <a:chOff x="0" y="0"/>
          <a:chExt cx="0" cy="0"/>
        </a:xfrm>
      </p:grpSpPr>
      <p:grpSp>
        <p:nvGrpSpPr>
          <p:cNvPr id="190" name="Google Shape;190;p17"/>
          <p:cNvGrpSpPr/>
          <p:nvPr/>
        </p:nvGrpSpPr>
        <p:grpSpPr>
          <a:xfrm>
            <a:off x="-4829284" y="-1338151"/>
            <a:ext cx="19665152" cy="12687597"/>
            <a:chOff x="-3621963" y="-1003613"/>
            <a:chExt cx="14748864" cy="9515698"/>
          </a:xfrm>
        </p:grpSpPr>
        <p:sp>
          <p:nvSpPr>
            <p:cNvPr id="191" name="Google Shape;191;p17"/>
            <p:cNvSpPr/>
            <p:nvPr/>
          </p:nvSpPr>
          <p:spPr>
            <a:xfrm>
              <a:off x="-2981249" y="4185615"/>
              <a:ext cx="3844172" cy="4035545"/>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7"/>
            <p:cNvSpPr/>
            <p:nvPr/>
          </p:nvSpPr>
          <p:spPr>
            <a:xfrm rot="5114100">
              <a:off x="8678084" y="-994810"/>
              <a:ext cx="2215747" cy="23889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7"/>
            <p:cNvSpPr/>
            <p:nvPr/>
          </p:nvSpPr>
          <p:spPr>
            <a:xfrm rot="5114100">
              <a:off x="8650417" y="-715298"/>
              <a:ext cx="2160615" cy="261974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7"/>
            <p:cNvSpPr/>
            <p:nvPr/>
          </p:nvSpPr>
          <p:spPr>
            <a:xfrm rot="5114100">
              <a:off x="8467940" y="-882708"/>
              <a:ext cx="2497588" cy="26219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7"/>
            <p:cNvSpPr/>
            <p:nvPr/>
          </p:nvSpPr>
          <p:spPr>
            <a:xfrm rot="1430265">
              <a:off x="-3029963" y="3507636"/>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rot="1430265">
              <a:off x="-2686314" y="4021970"/>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7"/>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
        <p:nvSpPr>
          <p:cNvPr id="198" name="Google Shape;198;p17"/>
          <p:cNvSpPr txBox="1">
            <a:spLocks noGrp="1"/>
          </p:cNvSpPr>
          <p:nvPr>
            <p:ph type="subTitle" idx="1"/>
          </p:nvPr>
        </p:nvSpPr>
        <p:spPr>
          <a:xfrm>
            <a:off x="2823567" y="2173067"/>
            <a:ext cx="293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199" name="Google Shape;199;p17"/>
          <p:cNvSpPr txBox="1">
            <a:spLocks noGrp="1"/>
          </p:cNvSpPr>
          <p:nvPr>
            <p:ph type="subTitle" idx="2"/>
          </p:nvPr>
        </p:nvSpPr>
        <p:spPr>
          <a:xfrm>
            <a:off x="2823567" y="2430971"/>
            <a:ext cx="2933600" cy="10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0" name="Google Shape;200;p17"/>
          <p:cNvSpPr txBox="1">
            <a:spLocks noGrp="1"/>
          </p:cNvSpPr>
          <p:nvPr>
            <p:ph type="subTitle" idx="3"/>
          </p:nvPr>
        </p:nvSpPr>
        <p:spPr>
          <a:xfrm>
            <a:off x="2823567" y="4117297"/>
            <a:ext cx="2933600" cy="47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1" name="Google Shape;201;p17"/>
          <p:cNvSpPr txBox="1">
            <a:spLocks noGrp="1"/>
          </p:cNvSpPr>
          <p:nvPr>
            <p:ph type="subTitle" idx="4"/>
          </p:nvPr>
        </p:nvSpPr>
        <p:spPr>
          <a:xfrm>
            <a:off x="2823567" y="4375201"/>
            <a:ext cx="2933600" cy="10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2" name="Google Shape;202;p17"/>
          <p:cNvSpPr txBox="1">
            <a:spLocks noGrp="1"/>
          </p:cNvSpPr>
          <p:nvPr>
            <p:ph type="subTitle" idx="5"/>
          </p:nvPr>
        </p:nvSpPr>
        <p:spPr>
          <a:xfrm>
            <a:off x="6434567" y="2173067"/>
            <a:ext cx="2933600" cy="479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3" name="Google Shape;203;p17"/>
          <p:cNvSpPr txBox="1">
            <a:spLocks noGrp="1"/>
          </p:cNvSpPr>
          <p:nvPr>
            <p:ph type="subTitle" idx="6"/>
          </p:nvPr>
        </p:nvSpPr>
        <p:spPr>
          <a:xfrm>
            <a:off x="6434567" y="2430971"/>
            <a:ext cx="2933600" cy="10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4" name="Google Shape;204;p17"/>
          <p:cNvSpPr txBox="1">
            <a:spLocks noGrp="1"/>
          </p:cNvSpPr>
          <p:nvPr>
            <p:ph type="subTitle" idx="7"/>
          </p:nvPr>
        </p:nvSpPr>
        <p:spPr>
          <a:xfrm>
            <a:off x="6434567" y="4117297"/>
            <a:ext cx="2933600" cy="479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05" name="Google Shape;205;p17"/>
          <p:cNvSpPr txBox="1">
            <a:spLocks noGrp="1"/>
          </p:cNvSpPr>
          <p:nvPr>
            <p:ph type="subTitle" idx="8"/>
          </p:nvPr>
        </p:nvSpPr>
        <p:spPr>
          <a:xfrm>
            <a:off x="6434567" y="4375201"/>
            <a:ext cx="2933600" cy="10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r>
              <a:rPr lang="es-ES"/>
              <a:t>Haga clic para modificar el estilo de subtítulo del patrón</a:t>
            </a:r>
            <a:endParaRPr/>
          </a:p>
        </p:txBody>
      </p:sp>
    </p:spTree>
    <p:extLst>
      <p:ext uri="{BB962C8B-B14F-4D97-AF65-F5344CB8AC3E}">
        <p14:creationId xmlns:p14="http://schemas.microsoft.com/office/powerpoint/2010/main" val="3271360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right">
  <p:cSld name="Title and text right">
    <p:spTree>
      <p:nvGrpSpPr>
        <p:cNvPr id="1" name="Shape 206"/>
        <p:cNvGrpSpPr/>
        <p:nvPr/>
      </p:nvGrpSpPr>
      <p:grpSpPr>
        <a:xfrm>
          <a:off x="0" y="0"/>
          <a:ext cx="0" cy="0"/>
          <a:chOff x="0" y="0"/>
          <a:chExt cx="0" cy="0"/>
        </a:xfrm>
      </p:grpSpPr>
      <p:sp>
        <p:nvSpPr>
          <p:cNvPr id="207" name="Google Shape;207;p18"/>
          <p:cNvSpPr txBox="1">
            <a:spLocks noGrp="1"/>
          </p:cNvSpPr>
          <p:nvPr>
            <p:ph type="title"/>
          </p:nvPr>
        </p:nvSpPr>
        <p:spPr>
          <a:xfrm>
            <a:off x="7252967" y="2301429"/>
            <a:ext cx="3794800" cy="5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rPr lang="es-ES"/>
              <a:t>Haga clic para modificar el estilo de título del patrón</a:t>
            </a:r>
            <a:endParaRPr/>
          </a:p>
        </p:txBody>
      </p:sp>
      <p:grpSp>
        <p:nvGrpSpPr>
          <p:cNvPr id="208" name="Google Shape;208;p18"/>
          <p:cNvGrpSpPr/>
          <p:nvPr/>
        </p:nvGrpSpPr>
        <p:grpSpPr>
          <a:xfrm flipH="1">
            <a:off x="-2623111" y="-3898836"/>
            <a:ext cx="7248941" cy="7988899"/>
            <a:chOff x="5129250" y="-2537327"/>
            <a:chExt cx="5436706" cy="5991674"/>
          </a:xfrm>
        </p:grpSpPr>
        <p:sp>
          <p:nvSpPr>
            <p:cNvPr id="209" name="Google Shape;209;p18"/>
            <p:cNvSpPr/>
            <p:nvPr/>
          </p:nvSpPr>
          <p:spPr>
            <a:xfrm rot="1514338">
              <a:off x="5806126" y="-191038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rot="1430265">
              <a:off x="6184762" y="-1321502"/>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430265">
              <a:off x="6604611" y="-1035768"/>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flipH="1">
            <a:off x="5268025" y="2959131"/>
            <a:ext cx="7698017" cy="7475827"/>
            <a:chOff x="-2896958" y="1534023"/>
            <a:chExt cx="5773513" cy="5606870"/>
          </a:xfrm>
        </p:grpSpPr>
        <p:sp>
          <p:nvSpPr>
            <p:cNvPr id="213" name="Google Shape;213;p18"/>
            <p:cNvSpPr/>
            <p:nvPr/>
          </p:nvSpPr>
          <p:spPr>
            <a:xfrm rot="1514338">
              <a:off x="-2275832" y="2912408"/>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rot="1514338">
              <a:off x="-1152704" y="2271963"/>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14338">
              <a:off x="-1644474" y="216096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subTitle" idx="1"/>
          </p:nvPr>
        </p:nvSpPr>
        <p:spPr>
          <a:xfrm>
            <a:off x="6977167" y="3098047"/>
            <a:ext cx="4346400" cy="11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Tree>
    <p:extLst>
      <p:ext uri="{BB962C8B-B14F-4D97-AF65-F5344CB8AC3E}">
        <p14:creationId xmlns:p14="http://schemas.microsoft.com/office/powerpoint/2010/main" val="9326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left">
  <p:cSld name="Title and text left">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1163433" y="2301429"/>
            <a:ext cx="3794800" cy="575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r>
              <a:rPr lang="es-ES"/>
              <a:t>Haga clic para modificar el estilo de título del patrón</a:t>
            </a:r>
            <a:endParaRPr/>
          </a:p>
        </p:txBody>
      </p:sp>
      <p:grpSp>
        <p:nvGrpSpPr>
          <p:cNvPr id="219" name="Google Shape;219;p19"/>
          <p:cNvGrpSpPr/>
          <p:nvPr/>
        </p:nvGrpSpPr>
        <p:grpSpPr>
          <a:xfrm>
            <a:off x="6549586" y="-3390836"/>
            <a:ext cx="7248941" cy="7988899"/>
            <a:chOff x="5129250" y="-2537327"/>
            <a:chExt cx="5436706" cy="5991674"/>
          </a:xfrm>
        </p:grpSpPr>
        <p:sp>
          <p:nvSpPr>
            <p:cNvPr id="220" name="Google Shape;220;p19"/>
            <p:cNvSpPr/>
            <p:nvPr/>
          </p:nvSpPr>
          <p:spPr>
            <a:xfrm rot="1514338">
              <a:off x="5806126" y="-191038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rot="1430265">
              <a:off x="6184762" y="-1321502"/>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rot="1430265">
              <a:off x="6604611" y="-1035768"/>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9"/>
          <p:cNvGrpSpPr/>
          <p:nvPr/>
        </p:nvGrpSpPr>
        <p:grpSpPr>
          <a:xfrm>
            <a:off x="-1883178" y="2959131"/>
            <a:ext cx="7698017" cy="7475827"/>
            <a:chOff x="-2896958" y="1534023"/>
            <a:chExt cx="5773513" cy="5606870"/>
          </a:xfrm>
        </p:grpSpPr>
        <p:sp>
          <p:nvSpPr>
            <p:cNvPr id="224" name="Google Shape;224;p19"/>
            <p:cNvSpPr/>
            <p:nvPr/>
          </p:nvSpPr>
          <p:spPr>
            <a:xfrm rot="1514338">
              <a:off x="-2275832" y="2912408"/>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rot="1514338">
              <a:off x="-1152704" y="2271963"/>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9"/>
            <p:cNvSpPr/>
            <p:nvPr/>
          </p:nvSpPr>
          <p:spPr>
            <a:xfrm rot="1514338">
              <a:off x="-1644474" y="216096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19"/>
          <p:cNvSpPr txBox="1">
            <a:spLocks noGrp="1"/>
          </p:cNvSpPr>
          <p:nvPr>
            <p:ph type="subTitle" idx="1"/>
          </p:nvPr>
        </p:nvSpPr>
        <p:spPr>
          <a:xfrm>
            <a:off x="887635" y="3098047"/>
            <a:ext cx="4346400" cy="11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Tree>
    <p:extLst>
      <p:ext uri="{BB962C8B-B14F-4D97-AF65-F5344CB8AC3E}">
        <p14:creationId xmlns:p14="http://schemas.microsoft.com/office/powerpoint/2010/main" val="95010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28"/>
        <p:cNvGrpSpPr/>
        <p:nvPr/>
      </p:nvGrpSpPr>
      <p:grpSpPr>
        <a:xfrm>
          <a:off x="0" y="0"/>
          <a:ext cx="0" cy="0"/>
          <a:chOff x="0" y="0"/>
          <a:chExt cx="0" cy="0"/>
        </a:xfrm>
      </p:grpSpPr>
      <p:sp>
        <p:nvSpPr>
          <p:cNvPr id="229" name="Google Shape;229;p20"/>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grpSp>
        <p:nvGrpSpPr>
          <p:cNvPr id="230" name="Google Shape;230;p20"/>
          <p:cNvGrpSpPr/>
          <p:nvPr/>
        </p:nvGrpSpPr>
        <p:grpSpPr>
          <a:xfrm>
            <a:off x="-4829284" y="-1338151"/>
            <a:ext cx="19665152" cy="12687597"/>
            <a:chOff x="-3621963" y="-1003613"/>
            <a:chExt cx="14748864" cy="9515698"/>
          </a:xfrm>
        </p:grpSpPr>
        <p:sp>
          <p:nvSpPr>
            <p:cNvPr id="231" name="Google Shape;231;p20"/>
            <p:cNvSpPr/>
            <p:nvPr/>
          </p:nvSpPr>
          <p:spPr>
            <a:xfrm>
              <a:off x="-2981249" y="4185615"/>
              <a:ext cx="3844172" cy="4035545"/>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0"/>
            <p:cNvSpPr/>
            <p:nvPr/>
          </p:nvSpPr>
          <p:spPr>
            <a:xfrm rot="5114100">
              <a:off x="8678084" y="-994810"/>
              <a:ext cx="2215747" cy="23889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0"/>
            <p:cNvSpPr/>
            <p:nvPr/>
          </p:nvSpPr>
          <p:spPr>
            <a:xfrm rot="5114100">
              <a:off x="8650417" y="-715298"/>
              <a:ext cx="2160615" cy="261974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rot="5114100">
              <a:off x="8467940" y="-882708"/>
              <a:ext cx="2497588" cy="26219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rot="1430265">
              <a:off x="-3029963" y="3507636"/>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rot="1430265">
              <a:off x="-2686314" y="4021970"/>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133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grpSp>
        <p:nvGrpSpPr>
          <p:cNvPr id="22" name="Google Shape;22;p3"/>
          <p:cNvGrpSpPr/>
          <p:nvPr/>
        </p:nvGrpSpPr>
        <p:grpSpPr>
          <a:xfrm>
            <a:off x="-4040411" y="-3789502"/>
            <a:ext cx="20338152" cy="13733327"/>
            <a:chOff x="-3030308" y="-2842127"/>
            <a:chExt cx="15253614" cy="10299995"/>
          </a:xfrm>
        </p:grpSpPr>
        <p:sp>
          <p:nvSpPr>
            <p:cNvPr id="23" name="Google Shape;23;p3"/>
            <p:cNvSpPr/>
            <p:nvPr/>
          </p:nvSpPr>
          <p:spPr>
            <a:xfrm rot="-9285662">
              <a:off x="7702278" y="-1512919"/>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9285662">
              <a:off x="-1764529" y="2618998"/>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9285662">
              <a:off x="-2326551" y="2687763"/>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9285662">
              <a:off x="-2353432" y="2795402"/>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9369735">
              <a:off x="7789087" y="-1709064"/>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9369735">
              <a:off x="7453307" y="-2346755"/>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3"/>
          <p:cNvSpPr txBox="1">
            <a:spLocks noGrp="1"/>
          </p:cNvSpPr>
          <p:nvPr>
            <p:ph type="title"/>
          </p:nvPr>
        </p:nvSpPr>
        <p:spPr>
          <a:xfrm>
            <a:off x="3252600" y="3116677"/>
            <a:ext cx="5686800" cy="19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1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s-ES"/>
              <a:t>Haga clic para modificar el estilo de título del patrón</a:t>
            </a:r>
            <a:endParaRPr/>
          </a:p>
        </p:txBody>
      </p:sp>
      <p:sp>
        <p:nvSpPr>
          <p:cNvPr id="30" name="Google Shape;30;p3"/>
          <p:cNvSpPr txBox="1">
            <a:spLocks noGrp="1"/>
          </p:cNvSpPr>
          <p:nvPr>
            <p:ph type="subTitle" idx="1"/>
          </p:nvPr>
        </p:nvSpPr>
        <p:spPr>
          <a:xfrm>
            <a:off x="4177867" y="5042884"/>
            <a:ext cx="38364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31" name="Google Shape;31;p3"/>
          <p:cNvSpPr txBox="1">
            <a:spLocks noGrp="1"/>
          </p:cNvSpPr>
          <p:nvPr>
            <p:ph type="title" idx="2" hasCustomPrompt="1"/>
          </p:nvPr>
        </p:nvSpPr>
        <p:spPr>
          <a:xfrm>
            <a:off x="4109800" y="1157267"/>
            <a:ext cx="3972400" cy="17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46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419754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long text">
  <p:cSld name="Title and long text">
    <p:spTree>
      <p:nvGrpSpPr>
        <p:cNvPr id="1" name="Shape 237"/>
        <p:cNvGrpSpPr/>
        <p:nvPr/>
      </p:nvGrpSpPr>
      <p:grpSpPr>
        <a:xfrm>
          <a:off x="0" y="0"/>
          <a:ext cx="0" cy="0"/>
          <a:chOff x="0" y="0"/>
          <a:chExt cx="0" cy="0"/>
        </a:xfrm>
      </p:grpSpPr>
      <p:grpSp>
        <p:nvGrpSpPr>
          <p:cNvPr id="238" name="Google Shape;238;p21"/>
          <p:cNvGrpSpPr/>
          <p:nvPr/>
        </p:nvGrpSpPr>
        <p:grpSpPr>
          <a:xfrm>
            <a:off x="-2846604" y="-2976701"/>
            <a:ext cx="17340888" cy="12192991"/>
            <a:chOff x="-2134953" y="-2232526"/>
            <a:chExt cx="13005666" cy="9144743"/>
          </a:xfrm>
        </p:grpSpPr>
        <p:sp>
          <p:nvSpPr>
            <p:cNvPr id="239" name="Google Shape;239;p21"/>
            <p:cNvSpPr/>
            <p:nvPr/>
          </p:nvSpPr>
          <p:spPr>
            <a:xfrm rot="1514180">
              <a:off x="7764459" y="-1823388"/>
              <a:ext cx="2508827" cy="263372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1"/>
            <p:cNvSpPr/>
            <p:nvPr/>
          </p:nvSpPr>
          <p:spPr>
            <a:xfrm rot="1514383">
              <a:off x="-1786388" y="4539304"/>
              <a:ext cx="1913798" cy="2063379"/>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1"/>
            <p:cNvSpPr/>
            <p:nvPr/>
          </p:nvSpPr>
          <p:spPr>
            <a:xfrm rot="1514383">
              <a:off x="-1156102" y="4179892"/>
              <a:ext cx="1866179" cy="226273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1"/>
            <p:cNvSpPr/>
            <p:nvPr/>
          </p:nvSpPr>
          <p:spPr>
            <a:xfrm rot="1514383">
              <a:off x="-1432077" y="4117600"/>
              <a:ext cx="2157231" cy="22646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1"/>
            <p:cNvSpPr/>
            <p:nvPr/>
          </p:nvSpPr>
          <p:spPr>
            <a:xfrm rot="1430415">
              <a:off x="8011433" y="-1439033"/>
              <a:ext cx="2205009" cy="2377351"/>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1"/>
            <p:cNvSpPr/>
            <p:nvPr/>
          </p:nvSpPr>
          <p:spPr>
            <a:xfrm rot="1430415">
              <a:off x="8285431" y="-1252560"/>
              <a:ext cx="2150144" cy="2607045"/>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21"/>
          <p:cNvSpPr txBox="1">
            <a:spLocks noGrp="1"/>
          </p:cNvSpPr>
          <p:nvPr>
            <p:ph type="subTitle" idx="1"/>
          </p:nvPr>
        </p:nvSpPr>
        <p:spPr>
          <a:xfrm>
            <a:off x="834200" y="1397388"/>
            <a:ext cx="10253200" cy="47048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Font typeface="Livvic"/>
              <a:buAutoNum type="arabicPeriod"/>
              <a:defRPr sz="16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r>
              <a:rPr lang="es-ES"/>
              <a:t>Haga clic para modificar el estilo de subtítulo del patrón</a:t>
            </a:r>
            <a:endParaRPr/>
          </a:p>
        </p:txBody>
      </p:sp>
      <p:sp>
        <p:nvSpPr>
          <p:cNvPr id="246" name="Google Shape;246;p21"/>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018047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chnological app">
  <p:cSld name="Technological app">
    <p:spTree>
      <p:nvGrpSpPr>
        <p:cNvPr id="1" name="Shape 247"/>
        <p:cNvGrpSpPr/>
        <p:nvPr/>
      </p:nvGrpSpPr>
      <p:grpSpPr>
        <a:xfrm>
          <a:off x="0" y="0"/>
          <a:ext cx="0" cy="0"/>
          <a:chOff x="0" y="0"/>
          <a:chExt cx="0" cy="0"/>
        </a:xfrm>
      </p:grpSpPr>
      <p:grpSp>
        <p:nvGrpSpPr>
          <p:cNvPr id="248" name="Google Shape;248;p22"/>
          <p:cNvGrpSpPr/>
          <p:nvPr/>
        </p:nvGrpSpPr>
        <p:grpSpPr>
          <a:xfrm>
            <a:off x="-4100209" y="-4081534"/>
            <a:ext cx="21067416" cy="13602724"/>
            <a:chOff x="-3075157" y="-3061151"/>
            <a:chExt cx="15800562" cy="10202043"/>
          </a:xfrm>
        </p:grpSpPr>
        <p:sp>
          <p:nvSpPr>
            <p:cNvPr id="249" name="Google Shape;249;p22"/>
            <p:cNvSpPr/>
            <p:nvPr/>
          </p:nvSpPr>
          <p:spPr>
            <a:xfrm rot="6014436">
              <a:off x="-2080991" y="-2828732"/>
              <a:ext cx="3844166" cy="4035538"/>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2"/>
            <p:cNvSpPr/>
            <p:nvPr/>
          </p:nvSpPr>
          <p:spPr>
            <a:xfrm rot="-1514338" flipH="1">
              <a:off x="8693921" y="2912408"/>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2"/>
            <p:cNvSpPr/>
            <p:nvPr/>
          </p:nvSpPr>
          <p:spPr>
            <a:xfrm rot="-1514338" flipH="1">
              <a:off x="7655649" y="2271963"/>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2"/>
            <p:cNvSpPr/>
            <p:nvPr/>
          </p:nvSpPr>
          <p:spPr>
            <a:xfrm rot="-1514338" flipH="1">
              <a:off x="7628768" y="216096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2"/>
            <p:cNvSpPr/>
            <p:nvPr/>
          </p:nvSpPr>
          <p:spPr>
            <a:xfrm rot="5930292">
              <a:off x="-2189566" y="-2389777"/>
              <a:ext cx="3378681" cy="3642756"/>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2"/>
            <p:cNvSpPr/>
            <p:nvPr/>
          </p:nvSpPr>
          <p:spPr>
            <a:xfrm rot="5930292">
              <a:off x="-2495725" y="-2081314"/>
              <a:ext cx="3294613" cy="399471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22"/>
          <p:cNvSpPr txBox="1">
            <a:spLocks noGrp="1"/>
          </p:cNvSpPr>
          <p:nvPr>
            <p:ph type="subTitle" idx="1"/>
          </p:nvPr>
        </p:nvSpPr>
        <p:spPr>
          <a:xfrm>
            <a:off x="1488651" y="2714800"/>
            <a:ext cx="3637200" cy="22412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subtítulo del patrón</a:t>
            </a:r>
            <a:endParaRPr/>
          </a:p>
        </p:txBody>
      </p:sp>
      <p:sp>
        <p:nvSpPr>
          <p:cNvPr id="256" name="Google Shape;256;p22"/>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722620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description">
  <p:cSld name="Title and description">
    <p:spTree>
      <p:nvGrpSpPr>
        <p:cNvPr id="1" name="Shape 257"/>
        <p:cNvGrpSpPr/>
        <p:nvPr/>
      </p:nvGrpSpPr>
      <p:grpSpPr>
        <a:xfrm>
          <a:off x="0" y="0"/>
          <a:ext cx="0" cy="0"/>
          <a:chOff x="0" y="0"/>
          <a:chExt cx="0" cy="0"/>
        </a:xfrm>
      </p:grpSpPr>
      <p:grpSp>
        <p:nvGrpSpPr>
          <p:cNvPr id="258" name="Google Shape;258;p23"/>
          <p:cNvGrpSpPr/>
          <p:nvPr/>
        </p:nvGrpSpPr>
        <p:grpSpPr>
          <a:xfrm>
            <a:off x="-4133336" y="-2189302"/>
            <a:ext cx="20043879" cy="11786877"/>
            <a:chOff x="-3100002" y="-1641977"/>
            <a:chExt cx="15032909" cy="8840158"/>
          </a:xfrm>
        </p:grpSpPr>
        <p:sp>
          <p:nvSpPr>
            <p:cNvPr id="259" name="Google Shape;259;p23"/>
            <p:cNvSpPr/>
            <p:nvPr/>
          </p:nvSpPr>
          <p:spPr>
            <a:xfrm rot="1514338">
              <a:off x="7173076" y="-101503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385681">
              <a:off x="-1067073" y="2244669"/>
              <a:ext cx="3410414" cy="367697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385681">
              <a:off x="-2188305" y="2234378"/>
              <a:ext cx="3325556" cy="4032230"/>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385681">
              <a:off x="-2251408" y="2398451"/>
              <a:ext cx="3844216" cy="4035590"/>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1430265">
              <a:off x="7551712" y="-426152"/>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1430265">
              <a:off x="7971561" y="-140418"/>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23"/>
          <p:cNvSpPr txBox="1">
            <a:spLocks noGrp="1"/>
          </p:cNvSpPr>
          <p:nvPr>
            <p:ph type="subTitle" idx="1"/>
          </p:nvPr>
        </p:nvSpPr>
        <p:spPr>
          <a:xfrm>
            <a:off x="4447233" y="2381500"/>
            <a:ext cx="3297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66" name="Google Shape;266;p23"/>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53717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7"/>
        <p:cNvGrpSpPr/>
        <p:nvPr/>
      </p:nvGrpSpPr>
      <p:grpSpPr>
        <a:xfrm>
          <a:off x="0" y="0"/>
          <a:ext cx="0" cy="0"/>
          <a:chOff x="0" y="0"/>
          <a:chExt cx="0" cy="0"/>
        </a:xfrm>
      </p:grpSpPr>
      <p:sp>
        <p:nvSpPr>
          <p:cNvPr id="268" name="Google Shape;268;p24"/>
          <p:cNvSpPr txBox="1">
            <a:spLocks noGrp="1"/>
          </p:cNvSpPr>
          <p:nvPr>
            <p:ph type="subTitle" idx="1"/>
          </p:nvPr>
        </p:nvSpPr>
        <p:spPr>
          <a:xfrm>
            <a:off x="4529967" y="25136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69" name="Google Shape;269;p24"/>
          <p:cNvSpPr txBox="1">
            <a:spLocks noGrp="1"/>
          </p:cNvSpPr>
          <p:nvPr>
            <p:ph type="subTitle" idx="2"/>
          </p:nvPr>
        </p:nvSpPr>
        <p:spPr>
          <a:xfrm>
            <a:off x="4529967" y="27716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0" name="Google Shape;270;p24"/>
          <p:cNvSpPr txBox="1">
            <a:spLocks noGrp="1"/>
          </p:cNvSpPr>
          <p:nvPr>
            <p:ph type="subTitle" idx="3"/>
          </p:nvPr>
        </p:nvSpPr>
        <p:spPr>
          <a:xfrm>
            <a:off x="1093167" y="25136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1" name="Google Shape;271;p24"/>
          <p:cNvSpPr txBox="1">
            <a:spLocks noGrp="1"/>
          </p:cNvSpPr>
          <p:nvPr>
            <p:ph type="subTitle" idx="4"/>
          </p:nvPr>
        </p:nvSpPr>
        <p:spPr>
          <a:xfrm>
            <a:off x="1093167" y="27716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2" name="Google Shape;272;p24"/>
          <p:cNvSpPr txBox="1">
            <a:spLocks noGrp="1"/>
          </p:cNvSpPr>
          <p:nvPr>
            <p:ph type="subTitle" idx="5"/>
          </p:nvPr>
        </p:nvSpPr>
        <p:spPr>
          <a:xfrm>
            <a:off x="7966767" y="25136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3" name="Google Shape;273;p24"/>
          <p:cNvSpPr txBox="1">
            <a:spLocks noGrp="1"/>
          </p:cNvSpPr>
          <p:nvPr>
            <p:ph type="subTitle" idx="6"/>
          </p:nvPr>
        </p:nvSpPr>
        <p:spPr>
          <a:xfrm>
            <a:off x="7966767" y="27716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4" name="Google Shape;274;p24"/>
          <p:cNvSpPr txBox="1">
            <a:spLocks noGrp="1"/>
          </p:cNvSpPr>
          <p:nvPr>
            <p:ph type="subTitle" idx="7"/>
          </p:nvPr>
        </p:nvSpPr>
        <p:spPr>
          <a:xfrm>
            <a:off x="4529967" y="45823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5" name="Google Shape;275;p24"/>
          <p:cNvSpPr txBox="1">
            <a:spLocks noGrp="1"/>
          </p:cNvSpPr>
          <p:nvPr>
            <p:ph type="subTitle" idx="8"/>
          </p:nvPr>
        </p:nvSpPr>
        <p:spPr>
          <a:xfrm>
            <a:off x="4529967" y="48403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6" name="Google Shape;276;p24"/>
          <p:cNvSpPr txBox="1">
            <a:spLocks noGrp="1"/>
          </p:cNvSpPr>
          <p:nvPr>
            <p:ph type="subTitle" idx="9"/>
          </p:nvPr>
        </p:nvSpPr>
        <p:spPr>
          <a:xfrm>
            <a:off x="1093167" y="45823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7" name="Google Shape;277;p24"/>
          <p:cNvSpPr txBox="1">
            <a:spLocks noGrp="1"/>
          </p:cNvSpPr>
          <p:nvPr>
            <p:ph type="subTitle" idx="13"/>
          </p:nvPr>
        </p:nvSpPr>
        <p:spPr>
          <a:xfrm>
            <a:off x="1093167" y="48403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8" name="Google Shape;278;p24"/>
          <p:cNvSpPr txBox="1">
            <a:spLocks noGrp="1"/>
          </p:cNvSpPr>
          <p:nvPr>
            <p:ph type="subTitle" idx="14"/>
          </p:nvPr>
        </p:nvSpPr>
        <p:spPr>
          <a:xfrm>
            <a:off x="7966767" y="4582395"/>
            <a:ext cx="3132000" cy="479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79" name="Google Shape;279;p24"/>
          <p:cNvSpPr txBox="1">
            <a:spLocks noGrp="1"/>
          </p:cNvSpPr>
          <p:nvPr>
            <p:ph type="subTitle" idx="15"/>
          </p:nvPr>
        </p:nvSpPr>
        <p:spPr>
          <a:xfrm>
            <a:off x="7966767" y="4840300"/>
            <a:ext cx="3132000" cy="85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280" name="Google Shape;280;p24"/>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grpSp>
        <p:nvGrpSpPr>
          <p:cNvPr id="281" name="Google Shape;281;p24"/>
          <p:cNvGrpSpPr/>
          <p:nvPr/>
        </p:nvGrpSpPr>
        <p:grpSpPr>
          <a:xfrm>
            <a:off x="-2592731" y="-2771668"/>
            <a:ext cx="16680792" cy="11335448"/>
            <a:chOff x="-1944548" y="-2078751"/>
            <a:chExt cx="12510594" cy="8501586"/>
          </a:xfrm>
        </p:grpSpPr>
        <p:sp>
          <p:nvSpPr>
            <p:cNvPr id="282" name="Google Shape;282;p24"/>
            <p:cNvSpPr/>
            <p:nvPr/>
          </p:nvSpPr>
          <p:spPr>
            <a:xfrm rot="-1514522" flipH="1">
              <a:off x="-1358416" y="-1677542"/>
              <a:ext cx="2459868" cy="2582326"/>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4"/>
            <p:cNvSpPr/>
            <p:nvPr/>
          </p:nvSpPr>
          <p:spPr>
            <a:xfrm rot="-1514455" flipH="1">
              <a:off x="8677413" y="4441916"/>
              <a:ext cx="1597641" cy="1722512"/>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1514455" flipH="1">
              <a:off x="8191049" y="4141902"/>
              <a:ext cx="1557889" cy="1888937"/>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4"/>
            <p:cNvSpPr/>
            <p:nvPr/>
          </p:nvSpPr>
          <p:spPr>
            <a:xfrm rot="-1514455" flipH="1">
              <a:off x="8178446" y="4089912"/>
              <a:ext cx="1800860" cy="1890511"/>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rot="-1430168" flipH="1">
              <a:off x="-1303062" y="-1300746"/>
              <a:ext cx="2162115" cy="233110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1430168" flipH="1">
              <a:off x="-1517927" y="-1117903"/>
              <a:ext cx="2108318" cy="255633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1823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p:cSld name="Numbers">
    <p:spTree>
      <p:nvGrpSpPr>
        <p:cNvPr id="1" name="Shape 288"/>
        <p:cNvGrpSpPr/>
        <p:nvPr/>
      </p:nvGrpSpPr>
      <p:grpSpPr>
        <a:xfrm>
          <a:off x="0" y="0"/>
          <a:ext cx="0" cy="0"/>
          <a:chOff x="0" y="0"/>
          <a:chExt cx="0" cy="0"/>
        </a:xfrm>
      </p:grpSpPr>
      <p:grpSp>
        <p:nvGrpSpPr>
          <p:cNvPr id="289" name="Google Shape;289;p25"/>
          <p:cNvGrpSpPr/>
          <p:nvPr/>
        </p:nvGrpSpPr>
        <p:grpSpPr>
          <a:xfrm>
            <a:off x="-780914" y="-1465838"/>
            <a:ext cx="14573013" cy="9803855"/>
            <a:chOff x="-585686" y="-1099379"/>
            <a:chExt cx="10929760" cy="7352891"/>
          </a:xfrm>
        </p:grpSpPr>
        <p:sp>
          <p:nvSpPr>
            <p:cNvPr id="290" name="Google Shape;290;p25"/>
            <p:cNvSpPr/>
            <p:nvPr/>
          </p:nvSpPr>
          <p:spPr>
            <a:xfrm rot="315833">
              <a:off x="-470260" y="2809509"/>
              <a:ext cx="2437809" cy="2628347"/>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5"/>
            <p:cNvSpPr/>
            <p:nvPr/>
          </p:nvSpPr>
          <p:spPr>
            <a:xfrm rot="315833">
              <a:off x="-13572" y="3038950"/>
              <a:ext cx="2377152" cy="288229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5"/>
            <p:cNvSpPr/>
            <p:nvPr/>
          </p:nvSpPr>
          <p:spPr>
            <a:xfrm rot="315833">
              <a:off x="-286641" y="3248850"/>
              <a:ext cx="2747897" cy="288469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5"/>
            <p:cNvSpPr/>
            <p:nvPr/>
          </p:nvSpPr>
          <p:spPr>
            <a:xfrm rot="315633">
              <a:off x="6771567" y="-971975"/>
              <a:ext cx="2924002" cy="3152541"/>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5"/>
            <p:cNvSpPr/>
            <p:nvPr/>
          </p:nvSpPr>
          <p:spPr>
            <a:xfrm rot="315633">
              <a:off x="6951891" y="-552494"/>
              <a:ext cx="2851248" cy="345713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5"/>
            <p:cNvSpPr/>
            <p:nvPr/>
          </p:nvSpPr>
          <p:spPr>
            <a:xfrm rot="315633">
              <a:off x="6896466" y="-360189"/>
              <a:ext cx="3295933" cy="346001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718309" y="578058"/>
              <a:ext cx="7701300" cy="400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5"/>
            <p:cNvSpPr/>
            <p:nvPr/>
          </p:nvSpPr>
          <p:spPr>
            <a:xfrm rot="5400000">
              <a:off x="2555945" y="-1308801"/>
              <a:ext cx="4032129" cy="7761081"/>
            </a:xfrm>
            <a:custGeom>
              <a:avLst/>
              <a:gdLst/>
              <a:ahLst/>
              <a:cxnLst/>
              <a:rect l="l" t="t" r="r" b="b"/>
              <a:pathLst>
                <a:path w="47852" h="71534" extrusionOk="0">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5"/>
          <p:cNvSpPr txBox="1">
            <a:spLocks noGrp="1"/>
          </p:cNvSpPr>
          <p:nvPr>
            <p:ph type="title" hasCustomPrompt="1"/>
          </p:nvPr>
        </p:nvSpPr>
        <p:spPr>
          <a:xfrm>
            <a:off x="3763800" y="922533"/>
            <a:ext cx="4664400" cy="136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333"/>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299" name="Google Shape;299;p25"/>
          <p:cNvSpPr txBox="1">
            <a:spLocks noGrp="1"/>
          </p:cNvSpPr>
          <p:nvPr>
            <p:ph type="subTitle" idx="1"/>
          </p:nvPr>
        </p:nvSpPr>
        <p:spPr>
          <a:xfrm>
            <a:off x="3763967" y="1983333"/>
            <a:ext cx="4664400" cy="5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300" name="Google Shape;300;p25"/>
          <p:cNvSpPr txBox="1">
            <a:spLocks noGrp="1"/>
          </p:cNvSpPr>
          <p:nvPr>
            <p:ph type="title" idx="2" hasCustomPrompt="1"/>
          </p:nvPr>
        </p:nvSpPr>
        <p:spPr>
          <a:xfrm>
            <a:off x="3763800" y="2616933"/>
            <a:ext cx="4664400" cy="136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333"/>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1" name="Google Shape;301;p25"/>
          <p:cNvSpPr txBox="1">
            <a:spLocks noGrp="1"/>
          </p:cNvSpPr>
          <p:nvPr>
            <p:ph type="subTitle" idx="3"/>
          </p:nvPr>
        </p:nvSpPr>
        <p:spPr>
          <a:xfrm>
            <a:off x="3763967" y="3677733"/>
            <a:ext cx="4664400" cy="5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302" name="Google Shape;302;p25"/>
          <p:cNvSpPr txBox="1">
            <a:spLocks noGrp="1"/>
          </p:cNvSpPr>
          <p:nvPr>
            <p:ph type="title" idx="4" hasCustomPrompt="1"/>
          </p:nvPr>
        </p:nvSpPr>
        <p:spPr>
          <a:xfrm>
            <a:off x="3763800" y="4311333"/>
            <a:ext cx="4664400" cy="136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333"/>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03" name="Google Shape;303;p25"/>
          <p:cNvSpPr txBox="1">
            <a:spLocks noGrp="1"/>
          </p:cNvSpPr>
          <p:nvPr>
            <p:ph type="subTitle" idx="5"/>
          </p:nvPr>
        </p:nvSpPr>
        <p:spPr>
          <a:xfrm>
            <a:off x="3763967" y="5372133"/>
            <a:ext cx="4664400" cy="5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Tree>
    <p:extLst>
      <p:ext uri="{BB962C8B-B14F-4D97-AF65-F5344CB8AC3E}">
        <p14:creationId xmlns:p14="http://schemas.microsoft.com/office/powerpoint/2010/main" val="66905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04"/>
        <p:cNvGrpSpPr/>
        <p:nvPr/>
      </p:nvGrpSpPr>
      <p:grpSpPr>
        <a:xfrm>
          <a:off x="0" y="0"/>
          <a:ext cx="0" cy="0"/>
          <a:chOff x="0" y="0"/>
          <a:chExt cx="0" cy="0"/>
        </a:xfrm>
      </p:grpSpPr>
      <p:grpSp>
        <p:nvGrpSpPr>
          <p:cNvPr id="305" name="Google Shape;305;p26"/>
          <p:cNvGrpSpPr/>
          <p:nvPr/>
        </p:nvGrpSpPr>
        <p:grpSpPr>
          <a:xfrm>
            <a:off x="-3862611" y="-3499936"/>
            <a:ext cx="17950552" cy="13497832"/>
            <a:chOff x="-2896958" y="-2624952"/>
            <a:chExt cx="13462914" cy="10123374"/>
          </a:xfrm>
        </p:grpSpPr>
        <p:grpSp>
          <p:nvGrpSpPr>
            <p:cNvPr id="306" name="Google Shape;306;p26"/>
            <p:cNvGrpSpPr/>
            <p:nvPr/>
          </p:nvGrpSpPr>
          <p:grpSpPr>
            <a:xfrm>
              <a:off x="-2896958" y="-2624952"/>
              <a:ext cx="13462914" cy="10123374"/>
              <a:chOff x="-2896958" y="-2624952"/>
              <a:chExt cx="13462914" cy="10123374"/>
            </a:xfrm>
          </p:grpSpPr>
          <p:sp>
            <p:nvSpPr>
              <p:cNvPr id="307" name="Google Shape;307;p26"/>
              <p:cNvSpPr/>
              <p:nvPr/>
            </p:nvSpPr>
            <p:spPr>
              <a:xfrm rot="9285662" flipH="1">
                <a:off x="5806126" y="2835956"/>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6"/>
              <p:cNvSpPr/>
              <p:nvPr/>
            </p:nvSpPr>
            <p:spPr>
              <a:xfrm rot="9285662" flipH="1">
                <a:off x="-2275832" y="-2073377"/>
                <a:ext cx="3410358" cy="3676910"/>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6"/>
              <p:cNvSpPr/>
              <p:nvPr/>
            </p:nvSpPr>
            <p:spPr>
              <a:xfrm rot="9285662" flipH="1">
                <a:off x="-1152704" y="-1788187"/>
                <a:ext cx="3325502" cy="4032164"/>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6"/>
              <p:cNvSpPr/>
              <p:nvPr/>
            </p:nvSpPr>
            <p:spPr>
              <a:xfrm rot="9285662" flipH="1">
                <a:off x="-1644474" y="-1680548"/>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6"/>
              <p:cNvSpPr/>
              <p:nvPr/>
            </p:nvSpPr>
            <p:spPr>
              <a:xfrm rot="9369735" flipH="1">
                <a:off x="6184762" y="2639811"/>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rot="9369735" flipH="1">
                <a:off x="6604611" y="2002120"/>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26"/>
            <p:cNvGrpSpPr/>
            <p:nvPr/>
          </p:nvGrpSpPr>
          <p:grpSpPr>
            <a:xfrm rot="5400000">
              <a:off x="1874510" y="-229218"/>
              <a:ext cx="5394990" cy="4302857"/>
              <a:chOff x="404670" y="406050"/>
              <a:chExt cx="8334605" cy="4331445"/>
            </a:xfrm>
          </p:grpSpPr>
          <p:sp>
            <p:nvSpPr>
              <p:cNvPr id="314" name="Google Shape;314;p26"/>
              <p:cNvSpPr/>
              <p:nvPr/>
            </p:nvSpPr>
            <p:spPr>
              <a:xfrm>
                <a:off x="433534" y="430095"/>
                <a:ext cx="8270100" cy="430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rot="5400000">
                <a:off x="2406310" y="-1595591"/>
                <a:ext cx="4331324" cy="8334605"/>
              </a:xfrm>
              <a:custGeom>
                <a:avLst/>
                <a:gdLst/>
                <a:ahLst/>
                <a:cxnLst/>
                <a:rect l="l" t="t" r="r" b="b"/>
                <a:pathLst>
                  <a:path w="47852" h="71534" extrusionOk="0">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6" name="Google Shape;316;p26"/>
          <p:cNvSpPr txBox="1">
            <a:spLocks noGrp="1"/>
          </p:cNvSpPr>
          <p:nvPr>
            <p:ph type="subTitle" idx="1"/>
          </p:nvPr>
        </p:nvSpPr>
        <p:spPr>
          <a:xfrm>
            <a:off x="3763884" y="1938096"/>
            <a:ext cx="4664400" cy="5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400">
                <a:solidFill>
                  <a:schemeClr val="accent5"/>
                </a:solidFill>
                <a:latin typeface="Abel"/>
                <a:ea typeface="Abel"/>
                <a:cs typeface="Abel"/>
                <a:sym typeface="Abe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317" name="Google Shape;317;p26"/>
          <p:cNvSpPr txBox="1">
            <a:spLocks noGrp="1"/>
          </p:cNvSpPr>
          <p:nvPr>
            <p:ph type="subTitle" idx="2"/>
          </p:nvPr>
        </p:nvSpPr>
        <p:spPr>
          <a:xfrm>
            <a:off x="3763884" y="2597272"/>
            <a:ext cx="46644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s-ES"/>
              <a:t>Haga clic para modificar el estilo de subtítulo del patrón</a:t>
            </a:r>
            <a:endParaRPr/>
          </a:p>
        </p:txBody>
      </p:sp>
      <p:sp>
        <p:nvSpPr>
          <p:cNvPr id="318" name="Google Shape;318;p26"/>
          <p:cNvSpPr txBox="1"/>
          <p:nvPr/>
        </p:nvSpPr>
        <p:spPr>
          <a:xfrm>
            <a:off x="3714267" y="4606167"/>
            <a:ext cx="4763600" cy="116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chemeClr val="accent3"/>
                </a:solidFill>
                <a:latin typeface="Montserrat"/>
                <a:ea typeface="Montserrat"/>
                <a:cs typeface="Montserrat"/>
                <a:sym typeface="Montserrat"/>
              </a:rPr>
              <a:t>CREDITS: This presentation template was created by </a:t>
            </a:r>
            <a:r>
              <a:rPr lang="en" sz="1600">
                <a:solidFill>
                  <a:schemeClr val="accent5"/>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600">
                <a:solidFill>
                  <a:schemeClr val="accent3"/>
                </a:solidFill>
                <a:latin typeface="Montserrat"/>
                <a:ea typeface="Montserrat"/>
                <a:cs typeface="Montserrat"/>
                <a:sym typeface="Montserrat"/>
              </a:rPr>
              <a:t>, including icons by </a:t>
            </a:r>
            <a:r>
              <a:rPr lang="en" sz="1600">
                <a:solidFill>
                  <a:schemeClr val="accent5"/>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600">
                <a:solidFill>
                  <a:schemeClr val="accent3"/>
                </a:solidFill>
                <a:latin typeface="Montserrat"/>
                <a:ea typeface="Montserrat"/>
                <a:cs typeface="Montserrat"/>
                <a:sym typeface="Montserrat"/>
              </a:rPr>
              <a:t>, infographics &amp; images by </a:t>
            </a:r>
            <a:r>
              <a:rPr lang="en" sz="1600">
                <a:solidFill>
                  <a:schemeClr val="accent5"/>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600">
                <a:solidFill>
                  <a:schemeClr val="accent3"/>
                </a:solidFill>
                <a:latin typeface="Montserrat"/>
                <a:ea typeface="Montserrat"/>
                <a:cs typeface="Montserrat"/>
                <a:sym typeface="Montserrat"/>
              </a:rPr>
              <a:t>.</a:t>
            </a:r>
            <a:endParaRPr sz="1600">
              <a:solidFill>
                <a:schemeClr val="accent3"/>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400">
              <a:solidFill>
                <a:schemeClr val="accent3"/>
              </a:solidFill>
              <a:latin typeface="Montserrat"/>
              <a:ea typeface="Montserrat"/>
              <a:cs typeface="Montserrat"/>
              <a:sym typeface="Montserrat"/>
            </a:endParaRPr>
          </a:p>
        </p:txBody>
      </p:sp>
      <p:sp>
        <p:nvSpPr>
          <p:cNvPr id="319" name="Google Shape;319;p26"/>
          <p:cNvSpPr txBox="1">
            <a:spLocks noGrp="1"/>
          </p:cNvSpPr>
          <p:nvPr>
            <p:ph type="title"/>
          </p:nvPr>
        </p:nvSpPr>
        <p:spPr>
          <a:xfrm>
            <a:off x="3613733" y="1132500"/>
            <a:ext cx="4864000" cy="1156800"/>
          </a:xfrm>
          <a:prstGeom prst="rect">
            <a:avLst/>
          </a:prstGeom>
        </p:spPr>
        <p:txBody>
          <a:bodyPr spcFirstLastPara="1" wrap="square" lIns="91425" tIns="91425" rIns="91425" bIns="91425" anchor="b" anchorCtr="0">
            <a:noAutofit/>
          </a:bodyPr>
          <a:lstStyle>
            <a:lvl1pPr lvl="0">
              <a:spcBef>
                <a:spcPts val="0"/>
              </a:spcBef>
              <a:spcAft>
                <a:spcPts val="0"/>
              </a:spcAft>
              <a:buSzPts val="3300"/>
              <a:buNone/>
              <a:defRPr sz="10000"/>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r>
              <a:rPr lang="es-ES"/>
              <a:t>Haga clic para modificar el estilo de título del patrón</a:t>
            </a:r>
            <a:endParaRPr/>
          </a:p>
        </p:txBody>
      </p:sp>
    </p:spTree>
    <p:extLst>
      <p:ext uri="{BB962C8B-B14F-4D97-AF65-F5344CB8AC3E}">
        <p14:creationId xmlns:p14="http://schemas.microsoft.com/office/powerpoint/2010/main" val="3154078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82868-EE41-42C3-B8B4-37F3B4D75DC9}"/>
              </a:ext>
            </a:extLst>
          </p:cNvPr>
          <p:cNvSpPr>
            <a:spLocks noGrp="1"/>
          </p:cNvSpPr>
          <p:nvPr>
            <p:ph type="title"/>
          </p:nvPr>
        </p:nvSpPr>
        <p:spPr/>
        <p:txBody>
          <a:bodyPr/>
          <a:lstStyle/>
          <a:p>
            <a:r>
              <a:rPr lang="es-ES"/>
              <a:t>Haga clic para modificar el estilo de título del patrón</a:t>
            </a:r>
            <a:endParaRPr lang="es-PY"/>
          </a:p>
        </p:txBody>
      </p:sp>
      <p:sp>
        <p:nvSpPr>
          <p:cNvPr id="3" name="Marcador de contenido 2">
            <a:extLst>
              <a:ext uri="{FF2B5EF4-FFF2-40B4-BE49-F238E27FC236}">
                <a16:creationId xmlns:a16="http://schemas.microsoft.com/office/drawing/2014/main" id="{5C4637B4-2D22-4DE6-B81A-795326F5DD3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a:extLst>
              <a:ext uri="{FF2B5EF4-FFF2-40B4-BE49-F238E27FC236}">
                <a16:creationId xmlns:a16="http://schemas.microsoft.com/office/drawing/2014/main" id="{A35B5D1F-1894-4AAD-ACC7-32BE46A8B2C7}"/>
              </a:ext>
            </a:extLst>
          </p:cNvPr>
          <p:cNvSpPr>
            <a:spLocks noGrp="1"/>
          </p:cNvSpPr>
          <p:nvPr>
            <p:ph type="dt" sz="half" idx="10"/>
          </p:nvPr>
        </p:nvSpPr>
        <p:spPr/>
        <p:txBody>
          <a:bodyPr/>
          <a:lstStyle/>
          <a:p>
            <a:fld id="{5F40741E-C895-45CB-B3B4-42610DEFF2F1}" type="datetimeFigureOut">
              <a:rPr lang="es-PY" smtClean="0"/>
              <a:t>28/5/2023</a:t>
            </a:fld>
            <a:endParaRPr lang="es-PY"/>
          </a:p>
        </p:txBody>
      </p:sp>
      <p:sp>
        <p:nvSpPr>
          <p:cNvPr id="5" name="Marcador de pie de página 4">
            <a:extLst>
              <a:ext uri="{FF2B5EF4-FFF2-40B4-BE49-F238E27FC236}">
                <a16:creationId xmlns:a16="http://schemas.microsoft.com/office/drawing/2014/main" id="{C6A33046-7B7A-49C8-AFEC-93416AE11623}"/>
              </a:ext>
            </a:extLst>
          </p:cNvPr>
          <p:cNvSpPr>
            <a:spLocks noGrp="1"/>
          </p:cNvSpPr>
          <p:nvPr>
            <p:ph type="ftr" sz="quarter" idx="11"/>
          </p:nvPr>
        </p:nvSpPr>
        <p:spPr/>
        <p:txBody>
          <a:bodyPr/>
          <a:lstStyle/>
          <a:p>
            <a:endParaRPr lang="es-PY"/>
          </a:p>
        </p:txBody>
      </p:sp>
      <p:sp>
        <p:nvSpPr>
          <p:cNvPr id="6" name="Marcador de número de diapositiva 5">
            <a:extLst>
              <a:ext uri="{FF2B5EF4-FFF2-40B4-BE49-F238E27FC236}">
                <a16:creationId xmlns:a16="http://schemas.microsoft.com/office/drawing/2014/main" id="{8ABA7014-2E63-4DF0-88D3-11FF3B1E4F63}"/>
              </a:ext>
            </a:extLst>
          </p:cNvPr>
          <p:cNvSpPr>
            <a:spLocks noGrp="1"/>
          </p:cNvSpPr>
          <p:nvPr>
            <p:ph type="sldNum" sz="quarter" idx="12"/>
          </p:nvPr>
        </p:nvSpPr>
        <p:spPr/>
        <p:txBody>
          <a:bodyPr/>
          <a:lstStyle/>
          <a:p>
            <a:fld id="{28A878F4-A0A5-479C-915F-D88ADBBB30B5}" type="slidenum">
              <a:rPr lang="es-PY" smtClean="0"/>
              <a:t>‹Nº›</a:t>
            </a:fld>
            <a:endParaRPr lang="es-PY"/>
          </a:p>
        </p:txBody>
      </p:sp>
    </p:spTree>
    <p:extLst>
      <p:ext uri="{BB962C8B-B14F-4D97-AF65-F5344CB8AC3E}">
        <p14:creationId xmlns:p14="http://schemas.microsoft.com/office/powerpoint/2010/main" val="2835665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323"/>
        <p:cNvGrpSpPr/>
        <p:nvPr/>
      </p:nvGrpSpPr>
      <p:grpSpPr>
        <a:xfrm>
          <a:off x="0" y="0"/>
          <a:ext cx="0" cy="0"/>
          <a:chOff x="0" y="0"/>
          <a:chExt cx="0" cy="0"/>
        </a:xfrm>
      </p:grpSpPr>
    </p:spTree>
    <p:extLst>
      <p:ext uri="{BB962C8B-B14F-4D97-AF65-F5344CB8AC3E}">
        <p14:creationId xmlns:p14="http://schemas.microsoft.com/office/powerpoint/2010/main" val="194194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3474139" y="-3461760"/>
            <a:ext cx="17477465" cy="14927143"/>
            <a:chOff x="-2605605" y="-2596320"/>
            <a:chExt cx="13108099" cy="11195357"/>
          </a:xfrm>
        </p:grpSpPr>
        <p:sp>
          <p:nvSpPr>
            <p:cNvPr id="34" name="Google Shape;34;p4"/>
            <p:cNvSpPr/>
            <p:nvPr/>
          </p:nvSpPr>
          <p:spPr>
            <a:xfrm rot="812392">
              <a:off x="912002" y="2074247"/>
              <a:ext cx="2434973" cy="2625289"/>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5"/>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4"/>
            <p:cNvGrpSpPr/>
            <p:nvPr/>
          </p:nvGrpSpPr>
          <p:grpSpPr>
            <a:xfrm rot="375330">
              <a:off x="5113665" y="3499604"/>
              <a:ext cx="5140785" cy="4833748"/>
              <a:chOff x="8101026" y="3219568"/>
              <a:chExt cx="3887248" cy="3655080"/>
            </a:xfrm>
          </p:grpSpPr>
          <p:sp>
            <p:nvSpPr>
              <p:cNvPr id="36" name="Google Shape;36;p4"/>
              <p:cNvSpPr/>
              <p:nvPr/>
            </p:nvSpPr>
            <p:spPr>
              <a:xfrm rot="594768">
                <a:off x="8328626" y="3845818"/>
                <a:ext cx="2348800" cy="2847915"/>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rot="-988308">
                <a:off x="8924872" y="3545996"/>
                <a:ext cx="2715038" cy="2850200"/>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 name="Google Shape;38;p4"/>
            <p:cNvGrpSpPr/>
            <p:nvPr/>
          </p:nvGrpSpPr>
          <p:grpSpPr>
            <a:xfrm rot="2219984">
              <a:off x="-1772316" y="-1860620"/>
              <a:ext cx="3796561" cy="4039571"/>
              <a:chOff x="7558301" y="3163860"/>
              <a:chExt cx="3072638" cy="3269311"/>
            </a:xfrm>
          </p:grpSpPr>
          <p:sp>
            <p:nvSpPr>
              <p:cNvPr id="39" name="Google Shape;39;p4"/>
              <p:cNvSpPr/>
              <p:nvPr/>
            </p:nvSpPr>
            <p:spPr>
              <a:xfrm rot="-336564">
                <a:off x="7679458" y="327536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rot="-336564">
                <a:off x="8146698" y="344031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rot="-336564">
                <a:off x="7783010" y="345700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 name="Google Shape;42;p4"/>
          <p:cNvSpPr txBox="1">
            <a:spLocks noGrp="1"/>
          </p:cNvSpPr>
          <p:nvPr>
            <p:ph type="body" idx="1"/>
          </p:nvPr>
        </p:nvSpPr>
        <p:spPr>
          <a:xfrm>
            <a:off x="6166367" y="2830800"/>
            <a:ext cx="4392800" cy="1850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s-ES"/>
              <a:t>Editar los estilos de texto del patrón</a:t>
            </a:r>
          </a:p>
        </p:txBody>
      </p:sp>
      <p:sp>
        <p:nvSpPr>
          <p:cNvPr id="43" name="Google Shape;43;p4"/>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920653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44"/>
        <p:cNvGrpSpPr/>
        <p:nvPr/>
      </p:nvGrpSpPr>
      <p:grpSpPr>
        <a:xfrm>
          <a:off x="0" y="0"/>
          <a:ext cx="0" cy="0"/>
          <a:chOff x="0" y="0"/>
          <a:chExt cx="0" cy="0"/>
        </a:xfrm>
      </p:grpSpPr>
      <p:grpSp>
        <p:nvGrpSpPr>
          <p:cNvPr id="45" name="Google Shape;45;p5"/>
          <p:cNvGrpSpPr/>
          <p:nvPr/>
        </p:nvGrpSpPr>
        <p:grpSpPr>
          <a:xfrm rot="10800000" flipH="1">
            <a:off x="-4209871" y="-3103702"/>
            <a:ext cx="19276795" cy="12656251"/>
            <a:chOff x="-3157403" y="-2327776"/>
            <a:chExt cx="14457596" cy="9492188"/>
          </a:xfrm>
        </p:grpSpPr>
        <p:sp>
          <p:nvSpPr>
            <p:cNvPr id="46" name="Google Shape;46;p5"/>
            <p:cNvSpPr/>
            <p:nvPr/>
          </p:nvSpPr>
          <p:spPr>
            <a:xfrm rot="1514360">
              <a:off x="7664166" y="-1848832"/>
              <a:ext cx="2936660" cy="308285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rot="1514343">
              <a:off x="-2679303" y="3909620"/>
              <a:ext cx="2625055" cy="28302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rot="1514343">
              <a:off x="-1814818" y="3416661"/>
              <a:ext cx="2559739" cy="310367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rot="1514343">
              <a:off x="-2193340" y="3331226"/>
              <a:ext cx="2958960" cy="310626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rot="1430259">
              <a:off x="7953466" y="-1399018"/>
              <a:ext cx="2580939" cy="2782664"/>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rot="1430259">
              <a:off x="8274188" y="-1180746"/>
              <a:ext cx="2516720" cy="305151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txBox="1">
            <a:spLocks noGrp="1"/>
          </p:cNvSpPr>
          <p:nvPr>
            <p:ph type="body" idx="1"/>
          </p:nvPr>
        </p:nvSpPr>
        <p:spPr>
          <a:xfrm>
            <a:off x="2096433" y="3448939"/>
            <a:ext cx="3465600" cy="1672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s-ES"/>
              <a:t>Editar los estilos de texto del patrón</a:t>
            </a:r>
          </a:p>
        </p:txBody>
      </p:sp>
      <p:sp>
        <p:nvSpPr>
          <p:cNvPr id="53" name="Google Shape;53;p5"/>
          <p:cNvSpPr txBox="1">
            <a:spLocks noGrp="1"/>
          </p:cNvSpPr>
          <p:nvPr>
            <p:ph type="body" idx="2"/>
          </p:nvPr>
        </p:nvSpPr>
        <p:spPr>
          <a:xfrm>
            <a:off x="6630031" y="3448939"/>
            <a:ext cx="3465600" cy="1672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s-ES"/>
              <a:t>Editar los estilos de texto del patrón</a:t>
            </a:r>
          </a:p>
        </p:txBody>
      </p:sp>
      <p:sp>
        <p:nvSpPr>
          <p:cNvPr id="54" name="Google Shape;54;p5"/>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
        <p:nvSpPr>
          <p:cNvPr id="55" name="Google Shape;55;p5"/>
          <p:cNvSpPr txBox="1">
            <a:spLocks noGrp="1"/>
          </p:cNvSpPr>
          <p:nvPr>
            <p:ph type="subTitle" idx="3"/>
          </p:nvPr>
        </p:nvSpPr>
        <p:spPr>
          <a:xfrm>
            <a:off x="2068667" y="3176633"/>
            <a:ext cx="3465600" cy="28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400">
                <a:solidFill>
                  <a:schemeClr val="accent5"/>
                </a:solidFill>
                <a:latin typeface="Abel"/>
                <a:ea typeface="Abel"/>
                <a:cs typeface="Abel"/>
                <a:sym typeface="Abe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s-ES"/>
              <a:t>Haga clic para modificar el estilo de subtítulo del patrón</a:t>
            </a:r>
            <a:endParaRPr/>
          </a:p>
        </p:txBody>
      </p:sp>
      <p:sp>
        <p:nvSpPr>
          <p:cNvPr id="56" name="Google Shape;56;p5"/>
          <p:cNvSpPr txBox="1">
            <a:spLocks noGrp="1"/>
          </p:cNvSpPr>
          <p:nvPr>
            <p:ph type="subTitle" idx="4"/>
          </p:nvPr>
        </p:nvSpPr>
        <p:spPr>
          <a:xfrm>
            <a:off x="6630033" y="3176633"/>
            <a:ext cx="3465600" cy="2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400">
                <a:solidFill>
                  <a:schemeClr val="accent5"/>
                </a:solidFill>
                <a:latin typeface="Abel"/>
                <a:ea typeface="Abel"/>
                <a:cs typeface="Abel"/>
                <a:sym typeface="Abe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s-ES"/>
              <a:t>Haga clic para modificar el estilo de subtítulo del patrón</a:t>
            </a:r>
            <a:endParaRPr/>
          </a:p>
        </p:txBody>
      </p:sp>
    </p:spTree>
    <p:extLst>
      <p:ext uri="{BB962C8B-B14F-4D97-AF65-F5344CB8AC3E}">
        <p14:creationId xmlns:p14="http://schemas.microsoft.com/office/powerpoint/2010/main" val="226034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grpSp>
        <p:nvGrpSpPr>
          <p:cNvPr id="58" name="Google Shape;58;p6"/>
          <p:cNvGrpSpPr/>
          <p:nvPr/>
        </p:nvGrpSpPr>
        <p:grpSpPr>
          <a:xfrm>
            <a:off x="-1920679" y="-1538298"/>
            <a:ext cx="17874619" cy="13005540"/>
            <a:chOff x="-1440509" y="-1153724"/>
            <a:chExt cx="13405964" cy="9754155"/>
          </a:xfrm>
        </p:grpSpPr>
        <p:sp>
          <p:nvSpPr>
            <p:cNvPr id="59" name="Google Shape;59;p6"/>
            <p:cNvSpPr/>
            <p:nvPr/>
          </p:nvSpPr>
          <p:spPr>
            <a:xfrm rot="1514338">
              <a:off x="7444426" y="3937965"/>
              <a:ext cx="3844152" cy="40355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6"/>
            <p:cNvSpPr/>
            <p:nvPr/>
          </p:nvSpPr>
          <p:spPr>
            <a:xfrm rot="5114100">
              <a:off x="-1266016" y="-994810"/>
              <a:ext cx="2215747" cy="2388928"/>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rot="5114100">
              <a:off x="-760283" y="-943898"/>
              <a:ext cx="2160615" cy="2619741"/>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rot="5114100">
              <a:off x="-942760" y="-1111308"/>
              <a:ext cx="2497588" cy="262192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rot="1430265">
              <a:off x="6938512" y="3660036"/>
              <a:ext cx="3378707" cy="364278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rot="1430265">
              <a:off x="7358361" y="3640970"/>
              <a:ext cx="3294638" cy="399474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42240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
        <p:cNvGrpSpPr/>
        <p:nvPr/>
      </p:nvGrpSpPr>
      <p:grpSpPr>
        <a:xfrm>
          <a:off x="0" y="0"/>
          <a:ext cx="0" cy="0"/>
          <a:chOff x="0" y="0"/>
          <a:chExt cx="0" cy="0"/>
        </a:xfrm>
      </p:grpSpPr>
      <p:grpSp>
        <p:nvGrpSpPr>
          <p:cNvPr id="67" name="Google Shape;67;p7"/>
          <p:cNvGrpSpPr/>
          <p:nvPr/>
        </p:nvGrpSpPr>
        <p:grpSpPr>
          <a:xfrm>
            <a:off x="-2194065" y="-2687820"/>
            <a:ext cx="18918343" cy="13450587"/>
            <a:chOff x="-1645549" y="-2015865"/>
            <a:chExt cx="14188757" cy="10087940"/>
          </a:xfrm>
        </p:grpSpPr>
        <p:grpSp>
          <p:nvGrpSpPr>
            <p:cNvPr id="68" name="Google Shape;68;p7"/>
            <p:cNvGrpSpPr/>
            <p:nvPr/>
          </p:nvGrpSpPr>
          <p:grpSpPr>
            <a:xfrm>
              <a:off x="-1645549" y="-2015865"/>
              <a:ext cx="3359588" cy="8686086"/>
              <a:chOff x="7271351" y="-2015865"/>
              <a:chExt cx="3359588" cy="8686086"/>
            </a:xfrm>
          </p:grpSpPr>
          <p:sp>
            <p:nvSpPr>
              <p:cNvPr id="69" name="Google Shape;69;p7"/>
              <p:cNvSpPr/>
              <p:nvPr/>
            </p:nvSpPr>
            <p:spPr>
              <a:xfrm rot="-336564">
                <a:off x="7392508" y="351241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336564">
                <a:off x="7859748" y="367736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336564">
                <a:off x="7496060" y="369405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rot="10463436">
                <a:off x="8101045" y="-1455062"/>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rot="10463436">
                <a:off x="7693739" y="-1870925"/>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rot="10463436">
                <a:off x="7691103" y="-1889993"/>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7"/>
            <p:cNvGrpSpPr/>
            <p:nvPr/>
          </p:nvGrpSpPr>
          <p:grpSpPr>
            <a:xfrm rot="2219984">
              <a:off x="7913359" y="3296805"/>
              <a:ext cx="3796561" cy="4039571"/>
              <a:chOff x="7558301" y="3163860"/>
              <a:chExt cx="3072638" cy="3269311"/>
            </a:xfrm>
          </p:grpSpPr>
          <p:sp>
            <p:nvSpPr>
              <p:cNvPr id="76" name="Google Shape;76;p7"/>
              <p:cNvSpPr/>
              <p:nvPr/>
            </p:nvSpPr>
            <p:spPr>
              <a:xfrm rot="-336564">
                <a:off x="7679458" y="3275364"/>
                <a:ext cx="2408737" cy="2597003"/>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7"/>
              <p:cNvSpPr/>
              <p:nvPr/>
            </p:nvSpPr>
            <p:spPr>
              <a:xfrm rot="-336564">
                <a:off x="8146698" y="3440311"/>
                <a:ext cx="2348804" cy="284791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7"/>
              <p:cNvSpPr/>
              <p:nvPr/>
            </p:nvSpPr>
            <p:spPr>
              <a:xfrm rot="-336564">
                <a:off x="7783010" y="3457006"/>
                <a:ext cx="2715127" cy="285029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9" name="Google Shape;79;p7"/>
          <p:cNvSpPr txBox="1">
            <a:spLocks noGrp="1"/>
          </p:cNvSpPr>
          <p:nvPr>
            <p:ph type="body" idx="1"/>
          </p:nvPr>
        </p:nvSpPr>
        <p:spPr>
          <a:xfrm>
            <a:off x="1902800" y="1628533"/>
            <a:ext cx="3929200" cy="367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s-ES"/>
              <a:t>Editar los estilos de texto del patrón</a:t>
            </a:r>
          </a:p>
        </p:txBody>
      </p:sp>
      <p:sp>
        <p:nvSpPr>
          <p:cNvPr id="80" name="Google Shape;80;p7"/>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416198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1"/>
        <p:cNvGrpSpPr/>
        <p:nvPr/>
      </p:nvGrpSpPr>
      <p:grpSpPr>
        <a:xfrm>
          <a:off x="0" y="0"/>
          <a:ext cx="0" cy="0"/>
          <a:chOff x="0" y="0"/>
          <a:chExt cx="0" cy="0"/>
        </a:xfrm>
      </p:grpSpPr>
      <p:grpSp>
        <p:nvGrpSpPr>
          <p:cNvPr id="82" name="Google Shape;82;p8"/>
          <p:cNvGrpSpPr/>
          <p:nvPr/>
        </p:nvGrpSpPr>
        <p:grpSpPr>
          <a:xfrm>
            <a:off x="-780914" y="-1465838"/>
            <a:ext cx="14573013" cy="9803855"/>
            <a:chOff x="-585686" y="-1099379"/>
            <a:chExt cx="10929760" cy="7352891"/>
          </a:xfrm>
        </p:grpSpPr>
        <p:sp>
          <p:nvSpPr>
            <p:cNvPr id="83" name="Google Shape;83;p8"/>
            <p:cNvSpPr/>
            <p:nvPr/>
          </p:nvSpPr>
          <p:spPr>
            <a:xfrm rot="315833">
              <a:off x="-470260" y="2809509"/>
              <a:ext cx="2437809" cy="2628347"/>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8"/>
            <p:cNvSpPr/>
            <p:nvPr/>
          </p:nvSpPr>
          <p:spPr>
            <a:xfrm rot="315833">
              <a:off x="-13572" y="3038950"/>
              <a:ext cx="2377152" cy="288229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8"/>
            <p:cNvSpPr/>
            <p:nvPr/>
          </p:nvSpPr>
          <p:spPr>
            <a:xfrm rot="315833">
              <a:off x="-286641" y="3248850"/>
              <a:ext cx="2747897" cy="2884694"/>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rot="315633">
              <a:off x="6771567" y="-971975"/>
              <a:ext cx="2924002" cy="3152541"/>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rot="315633">
              <a:off x="6951891" y="-552494"/>
              <a:ext cx="2851248" cy="3457132"/>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rot="315633">
              <a:off x="6896466" y="-360189"/>
              <a:ext cx="3295933" cy="3460013"/>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1271525" y="759175"/>
              <a:ext cx="6595500" cy="364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rot="5400000">
              <a:off x="2739044" y="-751734"/>
              <a:ext cx="3665822" cy="6646939"/>
            </a:xfrm>
            <a:custGeom>
              <a:avLst/>
              <a:gdLst/>
              <a:ahLst/>
              <a:cxnLst/>
              <a:rect l="l" t="t" r="r" b="b"/>
              <a:pathLst>
                <a:path w="47852" h="71534" extrusionOk="0">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a:off x="3622000" y="3872133"/>
            <a:ext cx="4948000" cy="52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2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s-ES"/>
              <a:t>Haga clic para modificar el estilo de título del patrón</a:t>
            </a:r>
            <a:endParaRPr/>
          </a:p>
        </p:txBody>
      </p:sp>
      <p:sp>
        <p:nvSpPr>
          <p:cNvPr id="92" name="Google Shape;92;p8"/>
          <p:cNvSpPr txBox="1">
            <a:spLocks noGrp="1"/>
          </p:cNvSpPr>
          <p:nvPr>
            <p:ph type="subTitle" idx="1"/>
          </p:nvPr>
        </p:nvSpPr>
        <p:spPr>
          <a:xfrm>
            <a:off x="2648000" y="2334233"/>
            <a:ext cx="6896000" cy="175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subtítulo del patrón</a:t>
            </a:r>
            <a:endParaRPr/>
          </a:p>
        </p:txBody>
      </p:sp>
    </p:spTree>
    <p:extLst>
      <p:ext uri="{BB962C8B-B14F-4D97-AF65-F5344CB8AC3E}">
        <p14:creationId xmlns:p14="http://schemas.microsoft.com/office/powerpoint/2010/main" val="183922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3"/>
        <p:cNvGrpSpPr/>
        <p:nvPr/>
      </p:nvGrpSpPr>
      <p:grpSpPr>
        <a:xfrm>
          <a:off x="0" y="0"/>
          <a:ext cx="0" cy="0"/>
          <a:chOff x="0" y="0"/>
          <a:chExt cx="0" cy="0"/>
        </a:xfrm>
      </p:grpSpPr>
      <p:grpSp>
        <p:nvGrpSpPr>
          <p:cNvPr id="94" name="Google Shape;94;p9"/>
          <p:cNvGrpSpPr/>
          <p:nvPr/>
        </p:nvGrpSpPr>
        <p:grpSpPr>
          <a:xfrm>
            <a:off x="-3501277" y="-2762033"/>
            <a:ext cx="18376639" cy="11873976"/>
            <a:chOff x="-2625958" y="-2071525"/>
            <a:chExt cx="13782479" cy="8905482"/>
          </a:xfrm>
        </p:grpSpPr>
        <p:sp>
          <p:nvSpPr>
            <p:cNvPr id="95" name="Google Shape;95;p9"/>
            <p:cNvSpPr/>
            <p:nvPr/>
          </p:nvSpPr>
          <p:spPr>
            <a:xfrm rot="1514233">
              <a:off x="7878011" y="-1639693"/>
              <a:ext cx="2647934" cy="2779755"/>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rot="1514503">
              <a:off x="-2219652" y="4068093"/>
              <a:ext cx="2230706" cy="2405056"/>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rot="1514503">
              <a:off x="-1485024" y="3649180"/>
              <a:ext cx="2175201" cy="2637427"/>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rot="1514503">
              <a:off x="-1806691" y="3576585"/>
              <a:ext cx="2514449" cy="2639625"/>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rot="1430232">
              <a:off x="8138809" y="-1234074"/>
              <a:ext cx="2327211" cy="250910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rot="1430232">
              <a:off x="8428003" y="-1037258"/>
              <a:ext cx="2269306" cy="2751528"/>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9"/>
          <p:cNvSpPr txBox="1">
            <a:spLocks noGrp="1"/>
          </p:cNvSpPr>
          <p:nvPr>
            <p:ph type="subTitle" idx="1"/>
          </p:nvPr>
        </p:nvSpPr>
        <p:spPr>
          <a:xfrm>
            <a:off x="1342533" y="2301500"/>
            <a:ext cx="4686800" cy="305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
              <a:buChar char="●"/>
              <a:defRPr/>
            </a:lvl1pPr>
            <a:lvl2pPr lvl="1" rtl="0">
              <a:spcBef>
                <a:spcPts val="1333"/>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r>
              <a:rPr lang="es-ES"/>
              <a:t>Haga clic para modificar el estilo de subtítulo del patrón</a:t>
            </a:r>
            <a:endParaRPr/>
          </a:p>
        </p:txBody>
      </p:sp>
      <p:sp>
        <p:nvSpPr>
          <p:cNvPr id="102" name="Google Shape;102;p9"/>
          <p:cNvSpPr txBox="1">
            <a:spLocks noGrp="1"/>
          </p:cNvSpPr>
          <p:nvPr>
            <p:ph type="title"/>
          </p:nvPr>
        </p:nvSpPr>
        <p:spPr>
          <a:xfrm>
            <a:off x="2662633" y="719333"/>
            <a:ext cx="68668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733"/>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3538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1154167" y="5173400"/>
            <a:ext cx="6866800" cy="575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900"/>
              <a:buNone/>
              <a:defRPr sz="3200"/>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rPr lang="es-ES"/>
              <a:t>Haga clic para modificar el estilo de título del patrón</a:t>
            </a:r>
            <a:endParaRPr/>
          </a:p>
        </p:txBody>
      </p:sp>
      <p:grpSp>
        <p:nvGrpSpPr>
          <p:cNvPr id="105" name="Google Shape;105;p10"/>
          <p:cNvGrpSpPr/>
          <p:nvPr/>
        </p:nvGrpSpPr>
        <p:grpSpPr>
          <a:xfrm>
            <a:off x="-3834200" y="-6325308"/>
            <a:ext cx="20735568" cy="17839312"/>
            <a:chOff x="-2875650" y="-4743981"/>
            <a:chExt cx="15551676" cy="13379484"/>
          </a:xfrm>
        </p:grpSpPr>
        <p:grpSp>
          <p:nvGrpSpPr>
            <p:cNvPr id="106" name="Google Shape;106;p10"/>
            <p:cNvGrpSpPr/>
            <p:nvPr/>
          </p:nvGrpSpPr>
          <p:grpSpPr>
            <a:xfrm>
              <a:off x="5914475" y="1761269"/>
              <a:ext cx="6761551" cy="6874234"/>
              <a:chOff x="5663050" y="1538594"/>
              <a:chExt cx="6761551" cy="6874234"/>
            </a:xfrm>
          </p:grpSpPr>
          <p:sp>
            <p:nvSpPr>
              <p:cNvPr id="107" name="Google Shape;107;p10"/>
              <p:cNvSpPr/>
              <p:nvPr/>
            </p:nvSpPr>
            <p:spPr>
              <a:xfrm rot="6914310">
                <a:off x="7064089" y="2220790"/>
                <a:ext cx="4512295" cy="4736929"/>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rot="899953" flipH="1">
                <a:off x="6876393" y="2622569"/>
                <a:ext cx="3966060" cy="427604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rot="-3600001">
                <a:off x="6726648" y="3221489"/>
                <a:ext cx="3867247" cy="468902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10"/>
            <p:cNvGrpSpPr/>
            <p:nvPr/>
          </p:nvGrpSpPr>
          <p:grpSpPr>
            <a:xfrm>
              <a:off x="-2875650" y="-4743981"/>
              <a:ext cx="6761551" cy="6874234"/>
              <a:chOff x="5663050" y="1538594"/>
              <a:chExt cx="6761551" cy="6874234"/>
            </a:xfrm>
          </p:grpSpPr>
          <p:sp>
            <p:nvSpPr>
              <p:cNvPr id="111" name="Google Shape;111;p10"/>
              <p:cNvSpPr/>
              <p:nvPr/>
            </p:nvSpPr>
            <p:spPr>
              <a:xfrm rot="6914310">
                <a:off x="7064089" y="2220790"/>
                <a:ext cx="4512295" cy="4736929"/>
              </a:xfrm>
              <a:custGeom>
                <a:avLst/>
                <a:gdLst/>
                <a:ahLst/>
                <a:cxnLst/>
                <a:rect l="l" t="t" r="r" b="b"/>
                <a:pathLst>
                  <a:path w="94953" h="99680" extrusionOk="0">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0"/>
              <p:cNvSpPr/>
              <p:nvPr/>
            </p:nvSpPr>
            <p:spPr>
              <a:xfrm rot="899953" flipH="1">
                <a:off x="6876393" y="2622569"/>
                <a:ext cx="3966060" cy="4276045"/>
              </a:xfrm>
              <a:custGeom>
                <a:avLst/>
                <a:gdLst/>
                <a:ahLst/>
                <a:cxnLst/>
                <a:rect l="l" t="t" r="r" b="b"/>
                <a:pathLst>
                  <a:path w="84238" h="90822" extrusionOk="0">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rot="-3600001">
                <a:off x="6726648" y="3221489"/>
                <a:ext cx="3867247" cy="4689029"/>
              </a:xfrm>
              <a:custGeom>
                <a:avLst/>
                <a:gdLst/>
                <a:ahLst/>
                <a:cxnLst/>
                <a:rect l="l" t="t" r="r" b="b"/>
                <a:pathLst>
                  <a:path w="82142" h="99597" extrusionOk="0">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0335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4533" y="593367"/>
            <a:ext cx="9982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1pPr>
            <a:lvl2pPr lvl="1"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2pPr>
            <a:lvl3pPr lvl="2"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3pPr>
            <a:lvl4pPr lvl="3"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4pPr>
            <a:lvl5pPr lvl="4"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5pPr>
            <a:lvl6pPr lvl="5"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6pPr>
            <a:lvl7pPr lvl="6"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7pPr>
            <a:lvl8pPr lvl="7"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8pPr>
            <a:lvl9pPr lvl="8" algn="ctr">
              <a:spcBef>
                <a:spcPts val="0"/>
              </a:spcBef>
              <a:spcAft>
                <a:spcPts val="0"/>
              </a:spcAft>
              <a:buClr>
                <a:schemeClr val="accent5"/>
              </a:buClr>
              <a:buSzPts val="3300"/>
              <a:buFont typeface="Abel"/>
              <a:buNone/>
              <a:defRPr sz="3300">
                <a:solidFill>
                  <a:schemeClr val="accent5"/>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1104533" y="2411433"/>
            <a:ext cx="9982800" cy="3680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28A878F4-A0A5-479C-915F-D88ADBBB30B5}" type="slidenum">
              <a:rPr lang="es-PY" smtClean="0"/>
              <a:t>‹Nº›</a:t>
            </a:fld>
            <a:endParaRPr lang="es-PY"/>
          </a:p>
        </p:txBody>
      </p:sp>
    </p:spTree>
    <p:extLst>
      <p:ext uri="{BB962C8B-B14F-4D97-AF65-F5344CB8AC3E}">
        <p14:creationId xmlns:p14="http://schemas.microsoft.com/office/powerpoint/2010/main" val="274253072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320"/>
        <p:cNvGrpSpPr/>
        <p:nvPr/>
      </p:nvGrpSpPr>
      <p:grpSpPr>
        <a:xfrm>
          <a:off x="0" y="0"/>
          <a:ext cx="0" cy="0"/>
          <a:chOff x="0" y="0"/>
          <a:chExt cx="0" cy="0"/>
        </a:xfrm>
      </p:grpSpPr>
      <p:sp>
        <p:nvSpPr>
          <p:cNvPr id="321" name="Google Shape;321;p2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322" name="Google Shape;322;p2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860175480"/>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3D6EF06-7E66-4F38-BA7F-D06C42D19BC1}"/>
              </a:ext>
            </a:extLst>
          </p:cNvPr>
          <p:cNvSpPr/>
          <p:nvPr/>
        </p:nvSpPr>
        <p:spPr>
          <a:xfrm>
            <a:off x="1058779" y="1774655"/>
            <a:ext cx="10515600" cy="313423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5" name="Google Shape;90;p1" descr="Texto, Logotipo&#10;&#10;Descripción generada automáticamente">
            <a:extLst>
              <a:ext uri="{FF2B5EF4-FFF2-40B4-BE49-F238E27FC236}">
                <a16:creationId xmlns:a16="http://schemas.microsoft.com/office/drawing/2014/main" id="{2249E6A6-312D-435B-AE73-E62FAF59FB22}"/>
              </a:ext>
            </a:extLst>
          </p:cNvPr>
          <p:cNvPicPr preferRelativeResize="0"/>
          <p:nvPr/>
        </p:nvPicPr>
        <p:blipFill rotWithShape="1">
          <a:blip r:embed="rId2">
            <a:alphaModFix/>
          </a:blip>
          <a:srcRect/>
          <a:stretch/>
        </p:blipFill>
        <p:spPr>
          <a:xfrm>
            <a:off x="1419727" y="2519477"/>
            <a:ext cx="2301648" cy="1843113"/>
          </a:xfrm>
          <a:prstGeom prst="rect">
            <a:avLst/>
          </a:prstGeom>
          <a:noFill/>
          <a:ln>
            <a:noFill/>
          </a:ln>
        </p:spPr>
      </p:pic>
      <p:pic>
        <p:nvPicPr>
          <p:cNvPr id="6" name="Google Shape;95;p1" descr="Imagen que contiene botella, texto, firmar, colgando&#10;&#10;Descripción generada automáticamente">
            <a:extLst>
              <a:ext uri="{FF2B5EF4-FFF2-40B4-BE49-F238E27FC236}">
                <a16:creationId xmlns:a16="http://schemas.microsoft.com/office/drawing/2014/main" id="{61BD93EA-E101-434C-A541-89ECD32C41E1}"/>
              </a:ext>
            </a:extLst>
          </p:cNvPr>
          <p:cNvPicPr preferRelativeResize="0"/>
          <p:nvPr/>
        </p:nvPicPr>
        <p:blipFill rotWithShape="1">
          <a:blip r:embed="rId3">
            <a:alphaModFix/>
          </a:blip>
          <a:srcRect/>
          <a:stretch/>
        </p:blipFill>
        <p:spPr>
          <a:xfrm>
            <a:off x="4737890" y="2519477"/>
            <a:ext cx="2109719" cy="1843113"/>
          </a:xfrm>
          <a:prstGeom prst="rect">
            <a:avLst/>
          </a:prstGeom>
          <a:noFill/>
          <a:ln>
            <a:noFill/>
          </a:ln>
        </p:spPr>
      </p:pic>
      <p:pic>
        <p:nvPicPr>
          <p:cNvPr id="7" name="Imagen 6">
            <a:extLst>
              <a:ext uri="{FF2B5EF4-FFF2-40B4-BE49-F238E27FC236}">
                <a16:creationId xmlns:a16="http://schemas.microsoft.com/office/drawing/2014/main" id="{210069F9-BA3C-444E-91D2-6D30F8188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6307" y="2357588"/>
            <a:ext cx="3586914" cy="2166889"/>
          </a:xfrm>
          <a:prstGeom prst="rect">
            <a:avLst/>
          </a:prstGeom>
        </p:spPr>
      </p:pic>
      <p:sp>
        <p:nvSpPr>
          <p:cNvPr id="9" name="CuadroTexto 8">
            <a:extLst>
              <a:ext uri="{FF2B5EF4-FFF2-40B4-BE49-F238E27FC236}">
                <a16:creationId xmlns:a16="http://schemas.microsoft.com/office/drawing/2014/main" id="{9193F463-38DE-451C-895E-DDBEC365D198}"/>
              </a:ext>
            </a:extLst>
          </p:cNvPr>
          <p:cNvSpPr txBox="1"/>
          <p:nvPr/>
        </p:nvSpPr>
        <p:spPr>
          <a:xfrm>
            <a:off x="3265097" y="431770"/>
            <a:ext cx="7165024" cy="1092607"/>
          </a:xfrm>
          <a:prstGeom prst="rect">
            <a:avLst/>
          </a:prstGeom>
          <a:noFill/>
        </p:spPr>
        <p:txBody>
          <a:bodyPr wrap="square" rtlCol="0">
            <a:spAutoFit/>
          </a:bodyPr>
          <a:lstStyle/>
          <a:p>
            <a:r>
              <a:rPr lang="es-MX" sz="6500" b="1" dirty="0">
                <a:solidFill>
                  <a:schemeClr val="bg1"/>
                </a:solidFill>
                <a:latin typeface="Times New Roman" panose="02020603050405020304" pitchFamily="18" charset="0"/>
                <a:cs typeface="Times New Roman" panose="02020603050405020304" pitchFamily="18" charset="0"/>
              </a:rPr>
              <a:t>Estudio de Caso</a:t>
            </a:r>
          </a:p>
        </p:txBody>
      </p:sp>
      <p:sp>
        <p:nvSpPr>
          <p:cNvPr id="10" name="Rectángulo 9">
            <a:extLst>
              <a:ext uri="{FF2B5EF4-FFF2-40B4-BE49-F238E27FC236}">
                <a16:creationId xmlns:a16="http://schemas.microsoft.com/office/drawing/2014/main" id="{B47FEAEA-894D-4B10-89FB-47924A8993BD}"/>
              </a:ext>
            </a:extLst>
          </p:cNvPr>
          <p:cNvSpPr/>
          <p:nvPr/>
        </p:nvSpPr>
        <p:spPr>
          <a:xfrm>
            <a:off x="2502568" y="5221659"/>
            <a:ext cx="8001000" cy="10360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11" name="Imagen 10">
            <a:extLst>
              <a:ext uri="{FF2B5EF4-FFF2-40B4-BE49-F238E27FC236}">
                <a16:creationId xmlns:a16="http://schemas.microsoft.com/office/drawing/2014/main" id="{5F8F5797-4A50-414B-9708-154FB7B43A95}"/>
              </a:ext>
            </a:extLst>
          </p:cNvPr>
          <p:cNvPicPr>
            <a:picLocks noChangeAspect="1"/>
          </p:cNvPicPr>
          <p:nvPr/>
        </p:nvPicPr>
        <p:blipFill>
          <a:blip r:embed="rId5"/>
          <a:stretch>
            <a:fillRect/>
          </a:stretch>
        </p:blipFill>
        <p:spPr>
          <a:xfrm>
            <a:off x="3056464" y="5386900"/>
            <a:ext cx="1579001" cy="560881"/>
          </a:xfrm>
          <a:prstGeom prst="rect">
            <a:avLst/>
          </a:prstGeom>
        </p:spPr>
      </p:pic>
      <p:pic>
        <p:nvPicPr>
          <p:cNvPr id="12" name="Google Shape;92;p1" descr="Icono&#10;&#10;Descripción generada automáticamente">
            <a:extLst>
              <a:ext uri="{FF2B5EF4-FFF2-40B4-BE49-F238E27FC236}">
                <a16:creationId xmlns:a16="http://schemas.microsoft.com/office/drawing/2014/main" id="{59F11336-F8E8-46A7-A373-DD7AE93FE985}"/>
              </a:ext>
            </a:extLst>
          </p:cNvPr>
          <p:cNvPicPr preferRelativeResize="0"/>
          <p:nvPr/>
        </p:nvPicPr>
        <p:blipFill rotWithShape="1">
          <a:blip r:embed="rId6">
            <a:alphaModFix/>
          </a:blip>
          <a:srcRect/>
          <a:stretch/>
        </p:blipFill>
        <p:spPr>
          <a:xfrm>
            <a:off x="5194896" y="5453527"/>
            <a:ext cx="1195705" cy="454660"/>
          </a:xfrm>
          <a:prstGeom prst="rect">
            <a:avLst/>
          </a:prstGeom>
          <a:noFill/>
          <a:ln>
            <a:noFill/>
          </a:ln>
        </p:spPr>
      </p:pic>
      <p:pic>
        <p:nvPicPr>
          <p:cNvPr id="13" name="Google Shape;93;p1" descr="Un dibujo de una cara felizDescripción generada automáticamente con confianza baja">
            <a:extLst>
              <a:ext uri="{FF2B5EF4-FFF2-40B4-BE49-F238E27FC236}">
                <a16:creationId xmlns:a16="http://schemas.microsoft.com/office/drawing/2014/main" id="{F3E8DAE8-FD5E-4B34-93AB-BB560E1B6D82}"/>
              </a:ext>
            </a:extLst>
          </p:cNvPr>
          <p:cNvPicPr preferRelativeResize="0"/>
          <p:nvPr/>
        </p:nvPicPr>
        <p:blipFill rotWithShape="1">
          <a:blip r:embed="rId7">
            <a:alphaModFix/>
          </a:blip>
          <a:srcRect/>
          <a:stretch/>
        </p:blipFill>
        <p:spPr>
          <a:xfrm>
            <a:off x="7200370" y="5258202"/>
            <a:ext cx="678136" cy="845308"/>
          </a:xfrm>
          <a:prstGeom prst="rect">
            <a:avLst/>
          </a:prstGeom>
          <a:noFill/>
          <a:ln>
            <a:noFill/>
          </a:ln>
        </p:spPr>
      </p:pic>
      <p:pic>
        <p:nvPicPr>
          <p:cNvPr id="14" name="Google Shape;94;p1" descr="Interfaz de usuario gráfica, Texto&#10;&#10;Descripción generada automáticamente">
            <a:extLst>
              <a:ext uri="{FF2B5EF4-FFF2-40B4-BE49-F238E27FC236}">
                <a16:creationId xmlns:a16="http://schemas.microsoft.com/office/drawing/2014/main" id="{2FE02114-687D-4362-8B4B-0782577DE8B3}"/>
              </a:ext>
            </a:extLst>
          </p:cNvPr>
          <p:cNvPicPr preferRelativeResize="0"/>
          <p:nvPr/>
        </p:nvPicPr>
        <p:blipFill rotWithShape="1">
          <a:blip r:embed="rId8">
            <a:alphaModFix/>
          </a:blip>
          <a:srcRect/>
          <a:stretch/>
        </p:blipFill>
        <p:spPr>
          <a:xfrm>
            <a:off x="8582659" y="5351623"/>
            <a:ext cx="1605359" cy="658467"/>
          </a:xfrm>
          <a:prstGeom prst="rect">
            <a:avLst/>
          </a:prstGeom>
          <a:noFill/>
          <a:ln>
            <a:noFill/>
          </a:ln>
        </p:spPr>
      </p:pic>
    </p:spTree>
    <p:extLst>
      <p:ext uri="{BB962C8B-B14F-4D97-AF65-F5344CB8AC3E}">
        <p14:creationId xmlns:p14="http://schemas.microsoft.com/office/powerpoint/2010/main" val="383980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ABE58516-2FEA-49D5-A7D1-E1EFEA9E6112}"/>
              </a:ext>
            </a:extLst>
          </p:cNvPr>
          <p:cNvPicPr>
            <a:picLocks noGrp="1" noChangeAspect="1"/>
          </p:cNvPicPr>
          <p:nvPr>
            <p:ph idx="1"/>
          </p:nvPr>
        </p:nvPicPr>
        <p:blipFill>
          <a:blip r:embed="rId2"/>
          <a:stretch>
            <a:fillRect/>
          </a:stretch>
        </p:blipFill>
        <p:spPr>
          <a:xfrm>
            <a:off x="6347106" y="1027906"/>
            <a:ext cx="5596744" cy="5702078"/>
          </a:xfrm>
          <a:prstGeom prst="rect">
            <a:avLst/>
          </a:prstGeom>
        </p:spPr>
      </p:pic>
      <p:pic>
        <p:nvPicPr>
          <p:cNvPr id="5" name="Imagen 4">
            <a:extLst>
              <a:ext uri="{FF2B5EF4-FFF2-40B4-BE49-F238E27FC236}">
                <a16:creationId xmlns:a16="http://schemas.microsoft.com/office/drawing/2014/main" id="{E0031087-93AB-4228-91E6-54630BAD4B99}"/>
              </a:ext>
            </a:extLst>
          </p:cNvPr>
          <p:cNvPicPr>
            <a:picLocks noChangeAspect="1"/>
          </p:cNvPicPr>
          <p:nvPr/>
        </p:nvPicPr>
        <p:blipFill>
          <a:blip r:embed="rId3"/>
          <a:stretch>
            <a:fillRect/>
          </a:stretch>
        </p:blipFill>
        <p:spPr>
          <a:xfrm>
            <a:off x="0" y="1027906"/>
            <a:ext cx="6234660" cy="5702078"/>
          </a:xfrm>
          <a:prstGeom prst="rect">
            <a:avLst/>
          </a:prstGeom>
        </p:spPr>
      </p:pic>
      <p:sp>
        <p:nvSpPr>
          <p:cNvPr id="7" name="Título 1">
            <a:extLst>
              <a:ext uri="{FF2B5EF4-FFF2-40B4-BE49-F238E27FC236}">
                <a16:creationId xmlns:a16="http://schemas.microsoft.com/office/drawing/2014/main" id="{A6BFC609-D0FE-4DBB-8F9F-FA4A08ED6EFD}"/>
              </a:ext>
            </a:extLst>
          </p:cNvPr>
          <p:cNvSpPr>
            <a:spLocks noGrp="1"/>
          </p:cNvSpPr>
          <p:nvPr>
            <p:ph type="title"/>
          </p:nvPr>
        </p:nvSpPr>
        <p:spPr>
          <a:xfrm>
            <a:off x="867720" y="178232"/>
            <a:ext cx="9982800" cy="763600"/>
          </a:xfrm>
        </p:spPr>
        <p:txBody>
          <a:bodyPr/>
          <a:lstStyle/>
          <a:p>
            <a:r>
              <a:rPr lang="es-PY" b="1" dirty="0">
                <a:effectLst>
                  <a:outerShdw blurRad="38100" dist="38100" dir="2700000" algn="tl">
                    <a:srgbClr val="000000">
                      <a:alpha val="43137"/>
                    </a:srgbClr>
                  </a:outerShdw>
                </a:effectLst>
              </a:rPr>
              <a:t>Documentos de Pago</a:t>
            </a:r>
          </a:p>
        </p:txBody>
      </p:sp>
    </p:spTree>
    <p:extLst>
      <p:ext uri="{BB962C8B-B14F-4D97-AF65-F5344CB8AC3E}">
        <p14:creationId xmlns:p14="http://schemas.microsoft.com/office/powerpoint/2010/main" val="70551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580D4DD-1F51-49DD-A4D0-7D05967E0834}"/>
              </a:ext>
            </a:extLst>
          </p:cNvPr>
          <p:cNvPicPr>
            <a:picLocks noGrp="1" noChangeAspect="1"/>
          </p:cNvPicPr>
          <p:nvPr>
            <p:ph idx="1"/>
          </p:nvPr>
        </p:nvPicPr>
        <p:blipFill>
          <a:blip r:embed="rId2"/>
          <a:stretch>
            <a:fillRect/>
          </a:stretch>
        </p:blipFill>
        <p:spPr>
          <a:xfrm>
            <a:off x="1082957" y="949970"/>
            <a:ext cx="5013043" cy="5729798"/>
          </a:xfrm>
          <a:prstGeom prst="rect">
            <a:avLst/>
          </a:prstGeom>
        </p:spPr>
      </p:pic>
      <p:pic>
        <p:nvPicPr>
          <p:cNvPr id="4" name="Imagen 3">
            <a:extLst>
              <a:ext uri="{FF2B5EF4-FFF2-40B4-BE49-F238E27FC236}">
                <a16:creationId xmlns:a16="http://schemas.microsoft.com/office/drawing/2014/main" id="{93C0B726-D564-4235-B4F9-378603F42259}"/>
              </a:ext>
            </a:extLst>
          </p:cNvPr>
          <p:cNvPicPr>
            <a:picLocks noChangeAspect="1"/>
          </p:cNvPicPr>
          <p:nvPr/>
        </p:nvPicPr>
        <p:blipFill>
          <a:blip r:embed="rId3"/>
          <a:stretch>
            <a:fillRect/>
          </a:stretch>
        </p:blipFill>
        <p:spPr>
          <a:xfrm>
            <a:off x="6236208" y="929432"/>
            <a:ext cx="5178552" cy="5750336"/>
          </a:xfrm>
          <a:prstGeom prst="rect">
            <a:avLst/>
          </a:prstGeom>
        </p:spPr>
      </p:pic>
      <p:sp>
        <p:nvSpPr>
          <p:cNvPr id="6" name="Título 1">
            <a:extLst>
              <a:ext uri="{FF2B5EF4-FFF2-40B4-BE49-F238E27FC236}">
                <a16:creationId xmlns:a16="http://schemas.microsoft.com/office/drawing/2014/main" id="{EA559EEE-23B1-43CD-806C-80E0911D55BC}"/>
              </a:ext>
            </a:extLst>
          </p:cNvPr>
          <p:cNvSpPr txBox="1">
            <a:spLocks/>
          </p:cNvSpPr>
          <p:nvPr/>
        </p:nvSpPr>
        <p:spPr>
          <a:xfrm>
            <a:off x="867720" y="178232"/>
            <a:ext cx="998280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1pPr>
            <a:lvl2pPr marR="0" lvl="1"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2pPr>
            <a:lvl3pPr marR="0" lvl="2"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3pPr>
            <a:lvl4pPr marR="0" lvl="3"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4pPr>
            <a:lvl5pPr marR="0" lvl="4"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5pPr>
            <a:lvl6pPr marR="0" lvl="5"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6pPr>
            <a:lvl7pPr marR="0" lvl="6"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7pPr>
            <a:lvl8pPr marR="0" lvl="7"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8pPr>
            <a:lvl9pPr marR="0" lvl="8"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9pPr>
          </a:lstStyle>
          <a:p>
            <a:r>
              <a:rPr lang="es-PY" b="1">
                <a:effectLst>
                  <a:outerShdw blurRad="38100" dist="38100" dir="2700000" algn="tl">
                    <a:srgbClr val="000000">
                      <a:alpha val="43137"/>
                    </a:srgbClr>
                  </a:outerShdw>
                </a:effectLst>
              </a:rPr>
              <a:t>Documentos de Pago</a:t>
            </a:r>
            <a:endParaRPr lang="es-PY"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347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02648C-219A-4054-8C81-74056BAE14F8}"/>
              </a:ext>
            </a:extLst>
          </p:cNvPr>
          <p:cNvPicPr>
            <a:picLocks noGrp="1" noChangeAspect="1"/>
          </p:cNvPicPr>
          <p:nvPr>
            <p:ph idx="1"/>
          </p:nvPr>
        </p:nvPicPr>
        <p:blipFill>
          <a:blip r:embed="rId2"/>
          <a:stretch>
            <a:fillRect/>
          </a:stretch>
        </p:blipFill>
        <p:spPr>
          <a:xfrm>
            <a:off x="764800" y="941832"/>
            <a:ext cx="5094320" cy="5754410"/>
          </a:xfrm>
          <a:prstGeom prst="rect">
            <a:avLst/>
          </a:prstGeom>
        </p:spPr>
      </p:pic>
      <p:pic>
        <p:nvPicPr>
          <p:cNvPr id="4" name="Imagen 3">
            <a:extLst>
              <a:ext uri="{FF2B5EF4-FFF2-40B4-BE49-F238E27FC236}">
                <a16:creationId xmlns:a16="http://schemas.microsoft.com/office/drawing/2014/main" id="{BC5B43FA-0255-433F-9731-936C973A2D0A}"/>
              </a:ext>
            </a:extLst>
          </p:cNvPr>
          <p:cNvPicPr>
            <a:picLocks noChangeAspect="1"/>
          </p:cNvPicPr>
          <p:nvPr/>
        </p:nvPicPr>
        <p:blipFill>
          <a:blip r:embed="rId3"/>
          <a:stretch>
            <a:fillRect/>
          </a:stretch>
        </p:blipFill>
        <p:spPr>
          <a:xfrm>
            <a:off x="6501384" y="994191"/>
            <a:ext cx="4642106" cy="5675938"/>
          </a:xfrm>
          <a:prstGeom prst="rect">
            <a:avLst/>
          </a:prstGeom>
        </p:spPr>
      </p:pic>
      <p:sp>
        <p:nvSpPr>
          <p:cNvPr id="7" name="Título 1">
            <a:extLst>
              <a:ext uri="{FF2B5EF4-FFF2-40B4-BE49-F238E27FC236}">
                <a16:creationId xmlns:a16="http://schemas.microsoft.com/office/drawing/2014/main" id="{31FBB244-B419-4B44-AB17-0DF3ED9C2A67}"/>
              </a:ext>
            </a:extLst>
          </p:cNvPr>
          <p:cNvSpPr txBox="1">
            <a:spLocks/>
          </p:cNvSpPr>
          <p:nvPr/>
        </p:nvSpPr>
        <p:spPr>
          <a:xfrm>
            <a:off x="867720" y="178232"/>
            <a:ext cx="998280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1pPr>
            <a:lvl2pPr marR="0" lvl="1"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2pPr>
            <a:lvl3pPr marR="0" lvl="2"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3pPr>
            <a:lvl4pPr marR="0" lvl="3"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4pPr>
            <a:lvl5pPr marR="0" lvl="4"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5pPr>
            <a:lvl6pPr marR="0" lvl="5"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6pPr>
            <a:lvl7pPr marR="0" lvl="6"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7pPr>
            <a:lvl8pPr marR="0" lvl="7"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8pPr>
            <a:lvl9pPr marR="0" lvl="8" algn="ctr" rtl="0" eaLnBrk="1" hangingPunct="1">
              <a:lnSpc>
                <a:spcPct val="100000"/>
              </a:lnSpc>
              <a:spcBef>
                <a:spcPts val="0"/>
              </a:spcBef>
              <a:spcAft>
                <a:spcPts val="0"/>
              </a:spcAft>
              <a:buClr>
                <a:schemeClr val="accent5"/>
              </a:buClr>
              <a:buSzPts val="3300"/>
              <a:buFont typeface="Abel"/>
              <a:buNone/>
              <a:defRPr sz="3300" b="0" i="0" u="none" strike="noStrike" cap="none">
                <a:solidFill>
                  <a:schemeClr val="accent5"/>
                </a:solidFill>
                <a:latin typeface="Abel"/>
                <a:ea typeface="Abel"/>
                <a:cs typeface="Abel"/>
                <a:sym typeface="Abel"/>
              </a:defRPr>
            </a:lvl9pPr>
          </a:lstStyle>
          <a:p>
            <a:r>
              <a:rPr lang="es-PY" b="1">
                <a:effectLst>
                  <a:outerShdw blurRad="38100" dist="38100" dir="2700000" algn="tl">
                    <a:srgbClr val="000000">
                      <a:alpha val="43137"/>
                    </a:srgbClr>
                  </a:outerShdw>
                </a:effectLst>
              </a:rPr>
              <a:t>Documentos de Pago</a:t>
            </a:r>
            <a:endParaRPr lang="es-PY"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9998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02F332-FB43-464C-9F70-0F3123BA8FE8}"/>
              </a:ext>
            </a:extLst>
          </p:cNvPr>
          <p:cNvSpPr>
            <a:spLocks noGrp="1"/>
          </p:cNvSpPr>
          <p:nvPr>
            <p:ph type="title"/>
          </p:nvPr>
        </p:nvSpPr>
        <p:spPr>
          <a:xfrm>
            <a:off x="0" y="977773"/>
            <a:ext cx="12192000" cy="576707"/>
          </a:xfrm>
        </p:spPr>
        <p:txBody>
          <a:bodyPr>
            <a:normAutofit fontScale="90000"/>
          </a:bodyPr>
          <a:lstStyle/>
          <a:p>
            <a:pPr algn="ctr"/>
            <a:r>
              <a:rPr lang="es-PY"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RESUMEN DE PAGOS</a:t>
            </a:r>
          </a:p>
        </p:txBody>
      </p:sp>
      <p:graphicFrame>
        <p:nvGraphicFramePr>
          <p:cNvPr id="7" name="Marcador de contenido 6">
            <a:extLst>
              <a:ext uri="{FF2B5EF4-FFF2-40B4-BE49-F238E27FC236}">
                <a16:creationId xmlns:a16="http://schemas.microsoft.com/office/drawing/2014/main" id="{CD61B05E-C0B2-4431-9103-3410DC3D502A}"/>
              </a:ext>
            </a:extLst>
          </p:cNvPr>
          <p:cNvGraphicFramePr>
            <a:graphicFrameLocks noGrp="1"/>
          </p:cNvGraphicFramePr>
          <p:nvPr>
            <p:ph idx="1"/>
            <p:extLst>
              <p:ext uri="{D42A27DB-BD31-4B8C-83A1-F6EECF244321}">
                <p14:modId xmlns:p14="http://schemas.microsoft.com/office/powerpoint/2010/main" val="1328366505"/>
              </p:ext>
            </p:extLst>
          </p:nvPr>
        </p:nvGraphicFramePr>
        <p:xfrm>
          <a:off x="402336" y="1920240"/>
          <a:ext cx="11018519" cy="3863875"/>
        </p:xfrm>
        <a:graphic>
          <a:graphicData uri="http://schemas.openxmlformats.org/drawingml/2006/table">
            <a:tbl>
              <a:tblPr firstRow="1" firstCol="1" bandRow="1">
                <a:tableStyleId>{5C22544A-7EE6-4342-B048-85BDC9FD1C3A}</a:tableStyleId>
              </a:tblPr>
              <a:tblGrid>
                <a:gridCol w="1580566">
                  <a:extLst>
                    <a:ext uri="{9D8B030D-6E8A-4147-A177-3AD203B41FA5}">
                      <a16:colId xmlns:a16="http://schemas.microsoft.com/office/drawing/2014/main" val="421832123"/>
                    </a:ext>
                  </a:extLst>
                </a:gridCol>
                <a:gridCol w="789668">
                  <a:extLst>
                    <a:ext uri="{9D8B030D-6E8A-4147-A177-3AD203B41FA5}">
                      <a16:colId xmlns:a16="http://schemas.microsoft.com/office/drawing/2014/main" val="701938739"/>
                    </a:ext>
                  </a:extLst>
                </a:gridCol>
                <a:gridCol w="1250207">
                  <a:extLst>
                    <a:ext uri="{9D8B030D-6E8A-4147-A177-3AD203B41FA5}">
                      <a16:colId xmlns:a16="http://schemas.microsoft.com/office/drawing/2014/main" val="486343671"/>
                    </a:ext>
                  </a:extLst>
                </a:gridCol>
                <a:gridCol w="1350911">
                  <a:extLst>
                    <a:ext uri="{9D8B030D-6E8A-4147-A177-3AD203B41FA5}">
                      <a16:colId xmlns:a16="http://schemas.microsoft.com/office/drawing/2014/main" val="3405904216"/>
                    </a:ext>
                  </a:extLst>
                </a:gridCol>
                <a:gridCol w="1274768">
                  <a:extLst>
                    <a:ext uri="{9D8B030D-6E8A-4147-A177-3AD203B41FA5}">
                      <a16:colId xmlns:a16="http://schemas.microsoft.com/office/drawing/2014/main" val="973887637"/>
                    </a:ext>
                  </a:extLst>
                </a:gridCol>
                <a:gridCol w="1350911">
                  <a:extLst>
                    <a:ext uri="{9D8B030D-6E8A-4147-A177-3AD203B41FA5}">
                      <a16:colId xmlns:a16="http://schemas.microsoft.com/office/drawing/2014/main" val="3416194681"/>
                    </a:ext>
                  </a:extLst>
                </a:gridCol>
                <a:gridCol w="1350911">
                  <a:extLst>
                    <a:ext uri="{9D8B030D-6E8A-4147-A177-3AD203B41FA5}">
                      <a16:colId xmlns:a16="http://schemas.microsoft.com/office/drawing/2014/main" val="3630681652"/>
                    </a:ext>
                  </a:extLst>
                </a:gridCol>
                <a:gridCol w="1274768">
                  <a:extLst>
                    <a:ext uri="{9D8B030D-6E8A-4147-A177-3AD203B41FA5}">
                      <a16:colId xmlns:a16="http://schemas.microsoft.com/office/drawing/2014/main" val="2449469255"/>
                    </a:ext>
                  </a:extLst>
                </a:gridCol>
                <a:gridCol w="795809">
                  <a:extLst>
                    <a:ext uri="{9D8B030D-6E8A-4147-A177-3AD203B41FA5}">
                      <a16:colId xmlns:a16="http://schemas.microsoft.com/office/drawing/2014/main" val="1996653573"/>
                    </a:ext>
                  </a:extLst>
                </a:gridCol>
              </a:tblGrid>
              <a:tr h="588357">
                <a:tc>
                  <a:txBody>
                    <a:bodyPr/>
                    <a:lstStyle/>
                    <a:p>
                      <a:pPr algn="ctr">
                        <a:lnSpc>
                          <a:spcPct val="107000"/>
                        </a:lnSpc>
                        <a:spcAft>
                          <a:spcPts val="0"/>
                        </a:spcAft>
                      </a:pPr>
                      <a:r>
                        <a:rPr lang="es-PY" sz="1200" dirty="0">
                          <a:solidFill>
                            <a:schemeClr val="accent5">
                              <a:lumMod val="60000"/>
                              <a:lumOff val="40000"/>
                            </a:schemeClr>
                          </a:solidFill>
                          <a:effectLst/>
                        </a:rPr>
                        <a:t>Certificado </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O.P. </a:t>
                      </a:r>
                      <a:r>
                        <a:rPr lang="es-PY" sz="1200" dirty="0" err="1">
                          <a:solidFill>
                            <a:schemeClr val="accent5">
                              <a:lumMod val="60000"/>
                              <a:lumOff val="40000"/>
                            </a:schemeClr>
                          </a:solidFill>
                          <a:effectLst/>
                        </a:rPr>
                        <a:t>Nº</a:t>
                      </a:r>
                      <a:r>
                        <a:rPr lang="es-PY" sz="1200" dirty="0">
                          <a:solidFill>
                            <a:schemeClr val="accent5">
                              <a:lumMod val="60000"/>
                              <a:lumOff val="40000"/>
                            </a:schemeClr>
                          </a:solidFill>
                          <a:effectLst/>
                        </a:rPr>
                        <a:t> </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Fecha de O.O.</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 Monto de O.P. </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Retención cauciona 5%</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err="1">
                          <a:solidFill>
                            <a:schemeClr val="accent5">
                              <a:lumMod val="60000"/>
                              <a:lumOff val="40000"/>
                            </a:schemeClr>
                          </a:solidFill>
                          <a:effectLst/>
                        </a:rPr>
                        <a:t>Retencion</a:t>
                      </a:r>
                      <a:r>
                        <a:rPr lang="es-PY" sz="1200" dirty="0">
                          <a:solidFill>
                            <a:schemeClr val="accent5">
                              <a:lumMod val="60000"/>
                              <a:lumOff val="40000"/>
                            </a:schemeClr>
                          </a:solidFill>
                          <a:effectLst/>
                        </a:rPr>
                        <a:t> 30% IVA</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Monto Cheque</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err="1">
                          <a:solidFill>
                            <a:schemeClr val="accent5">
                              <a:lumMod val="60000"/>
                              <a:lumOff val="40000"/>
                            </a:schemeClr>
                          </a:solidFill>
                          <a:effectLst/>
                        </a:rPr>
                        <a:t>Nº</a:t>
                      </a:r>
                      <a:r>
                        <a:rPr lang="es-PY" sz="1200" dirty="0">
                          <a:solidFill>
                            <a:schemeClr val="accent5">
                              <a:lumMod val="60000"/>
                              <a:lumOff val="40000"/>
                            </a:schemeClr>
                          </a:solidFill>
                          <a:effectLst/>
                        </a:rPr>
                        <a:t> de Cheque</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200" dirty="0">
                          <a:solidFill>
                            <a:schemeClr val="accent5">
                              <a:lumMod val="60000"/>
                              <a:lumOff val="40000"/>
                            </a:schemeClr>
                          </a:solidFill>
                          <a:effectLst/>
                        </a:rPr>
                        <a:t>Banco</a:t>
                      </a:r>
                      <a:endParaRPr lang="es-PY" sz="1200" dirty="0">
                        <a:solidFill>
                          <a:schemeClr val="accent5">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11811924"/>
                  </a:ext>
                </a:extLst>
              </a:tr>
              <a:tr h="402944">
                <a:tc>
                  <a:txBody>
                    <a:bodyPr/>
                    <a:lstStyle/>
                    <a:p>
                      <a:pPr>
                        <a:lnSpc>
                          <a:spcPct val="107000"/>
                        </a:lnSpc>
                        <a:spcAft>
                          <a:spcPts val="0"/>
                        </a:spcAft>
                      </a:pPr>
                      <a:r>
                        <a:rPr lang="es-PY" sz="1600" dirty="0">
                          <a:effectLst/>
                        </a:rPr>
                        <a:t>Pago de Anticipo</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83.137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22/4/2021</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PY" sz="1600" b="1" dirty="0">
                          <a:effectLst/>
                        </a:rPr>
                        <a:t>358.602.697</a:t>
                      </a:r>
                      <a:endParaRPr lang="es-PY"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17.830.135</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340.072.562</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2.046.099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Bancop</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32717294"/>
                  </a:ext>
                </a:extLst>
              </a:tr>
              <a:tr h="586605">
                <a:tc>
                  <a:txBody>
                    <a:bodyPr/>
                    <a:lstStyle/>
                    <a:p>
                      <a:pPr>
                        <a:lnSpc>
                          <a:spcPct val="107000"/>
                        </a:lnSpc>
                        <a:spcAft>
                          <a:spcPts val="0"/>
                        </a:spcAft>
                      </a:pPr>
                      <a:r>
                        <a:rPr lang="es-PY" sz="1600">
                          <a:effectLst/>
                        </a:rPr>
                        <a:t>Certificación Nº 1</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85.327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3/12/2021</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PY" sz="1600" b="1" dirty="0">
                          <a:effectLst/>
                        </a:rPr>
                        <a:t>    294.960.000 </a:t>
                      </a:r>
                      <a:endParaRPr lang="es-PY"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14.748.000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280.212.000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2.267.982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Bancop</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09024722"/>
                  </a:ext>
                </a:extLst>
              </a:tr>
              <a:tr h="586605">
                <a:tc>
                  <a:txBody>
                    <a:bodyPr/>
                    <a:lstStyle/>
                    <a:p>
                      <a:pPr>
                        <a:lnSpc>
                          <a:spcPct val="107000"/>
                        </a:lnSpc>
                        <a:spcAft>
                          <a:spcPts val="0"/>
                        </a:spcAft>
                      </a:pPr>
                      <a:r>
                        <a:rPr lang="es-PY" sz="1600">
                          <a:effectLst/>
                        </a:rPr>
                        <a:t>Certificación Nº 2</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86.380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1/2/2021</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PY" sz="1600" b="1" dirty="0">
                          <a:effectLst/>
                        </a:rPr>
                        <a:t>    184.274.512 </a:t>
                      </a:r>
                      <a:endParaRPr lang="es-PY"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9.213.726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5.025.669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170.035.117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2.266.049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Bancop</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1129256"/>
                  </a:ext>
                </a:extLst>
              </a:tr>
              <a:tr h="586605">
                <a:tc>
                  <a:txBody>
                    <a:bodyPr/>
                    <a:lstStyle/>
                    <a:p>
                      <a:pPr>
                        <a:lnSpc>
                          <a:spcPct val="107000"/>
                        </a:lnSpc>
                        <a:spcAft>
                          <a:spcPts val="0"/>
                        </a:spcAft>
                      </a:pPr>
                      <a:r>
                        <a:rPr lang="es-PY" sz="1600">
                          <a:effectLst/>
                        </a:rPr>
                        <a:t>Certificación Nº 3</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 86.755 </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a:effectLst/>
                        </a:rPr>
                        <a:t>25/2/2021</a:t>
                      </a:r>
                      <a:endParaRPr lang="es-PY"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PY" sz="1600" b="1" dirty="0">
                          <a:effectLst/>
                        </a:rPr>
                        <a:t>    246.622.496 </a:t>
                      </a:r>
                      <a:endParaRPr lang="es-PY"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15.413.906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6.726.068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224.482.522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a:effectLst/>
                        </a:rPr>
                        <a:t>       2.268.066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PY" sz="1600" dirty="0" err="1">
                          <a:effectLst/>
                        </a:rPr>
                        <a:t>Bancop</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41919547"/>
                  </a:ext>
                </a:extLst>
              </a:tr>
              <a:tr h="420463">
                <a:tc gridSpan="3">
                  <a:txBody>
                    <a:bodyPr/>
                    <a:lstStyle/>
                    <a:p>
                      <a:pPr algn="r">
                        <a:lnSpc>
                          <a:spcPct val="107000"/>
                        </a:lnSpc>
                        <a:spcAft>
                          <a:spcPts val="0"/>
                        </a:spcAft>
                      </a:pPr>
                      <a:r>
                        <a:rPr lang="es-PY"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44450" marR="44450" marT="0" marB="0" anchor="ctr">
                    <a:solidFill>
                      <a:schemeClr val="accent1">
                        <a:lumMod val="75000"/>
                      </a:schemeClr>
                    </a:solidFill>
                  </a:tcPr>
                </a:tc>
                <a:tc hMerge="1">
                  <a:txBody>
                    <a:bodyPr/>
                    <a:lstStyle/>
                    <a:p>
                      <a:pPr algn="ctr">
                        <a:lnSpc>
                          <a:spcPct val="107000"/>
                        </a:lnSpc>
                        <a:spcAft>
                          <a:spcPts val="0"/>
                        </a:spcAft>
                      </a:pP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2">
                        <a:lumMod val="90000"/>
                      </a:schemeClr>
                    </a:solidFill>
                  </a:tcPr>
                </a:tc>
                <a:tc hMerge="1">
                  <a:txBody>
                    <a:bodyPr/>
                    <a:lstStyle/>
                    <a:p>
                      <a:endParaRPr lang="es-PY"/>
                    </a:p>
                  </a:txBody>
                  <a:tcPr/>
                </a:tc>
                <a:tc>
                  <a:txBody>
                    <a:bodyPr/>
                    <a:lstStyle/>
                    <a:p>
                      <a:pPr algn="r">
                        <a:lnSpc>
                          <a:spcPct val="107000"/>
                        </a:lnSpc>
                        <a:spcAft>
                          <a:spcPts val="0"/>
                        </a:spcAft>
                      </a:pPr>
                      <a:r>
                        <a:rPr lang="es-PY" sz="1600" b="1" dirty="0">
                          <a:solidFill>
                            <a:schemeClr val="bg1"/>
                          </a:solidFill>
                          <a:effectLst/>
                        </a:rPr>
                        <a:t> 907.321.259 </a:t>
                      </a:r>
                      <a:endParaRPr lang="es-PY"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algn="ctr">
                        <a:lnSpc>
                          <a:spcPct val="107000"/>
                        </a:lnSpc>
                        <a:spcAft>
                          <a:spcPts val="0"/>
                        </a:spcAft>
                      </a:pPr>
                      <a:r>
                        <a:rPr lang="es-PY" sz="1600" dirty="0">
                          <a:solidFill>
                            <a:schemeClr val="bg1"/>
                          </a:solidFill>
                          <a:effectLst/>
                        </a:rPr>
                        <a:t> </a:t>
                      </a:r>
                      <a:endParaRPr lang="es-PY"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algn="ctr">
                        <a:lnSpc>
                          <a:spcPct val="107000"/>
                        </a:lnSpc>
                        <a:spcAft>
                          <a:spcPts val="0"/>
                        </a:spcAft>
                      </a:pPr>
                      <a:r>
                        <a:rPr lang="es-PY" sz="1600" dirty="0">
                          <a:solidFill>
                            <a:schemeClr val="bg1"/>
                          </a:solidFill>
                          <a:effectLst/>
                        </a:rPr>
                        <a:t> </a:t>
                      </a:r>
                      <a:endParaRPr lang="es-PY"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algn="ctr">
                        <a:lnSpc>
                          <a:spcPct val="107000"/>
                        </a:lnSpc>
                        <a:spcAft>
                          <a:spcPts val="0"/>
                        </a:spcAft>
                      </a:pPr>
                      <a:r>
                        <a:rPr lang="es-PY" sz="1600" dirty="0">
                          <a:solidFill>
                            <a:schemeClr val="bg1"/>
                          </a:solidFill>
                          <a:effectLst/>
                        </a:rPr>
                        <a:t> </a:t>
                      </a:r>
                      <a:endParaRPr lang="es-PY"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algn="ctr">
                        <a:lnSpc>
                          <a:spcPct val="107000"/>
                        </a:lnSpc>
                        <a:spcAft>
                          <a:spcPts val="0"/>
                        </a:spcAft>
                      </a:pPr>
                      <a:r>
                        <a:rPr lang="es-PY" sz="1600" dirty="0">
                          <a:solidFill>
                            <a:schemeClr val="bg1"/>
                          </a:solidFill>
                          <a:effectLst/>
                        </a:rPr>
                        <a:t> </a:t>
                      </a:r>
                      <a:endParaRPr lang="es-PY"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algn="ctr">
                        <a:lnSpc>
                          <a:spcPct val="107000"/>
                        </a:lnSpc>
                        <a:spcAft>
                          <a:spcPts val="0"/>
                        </a:spcAft>
                      </a:pPr>
                      <a:r>
                        <a:rPr lang="es-PY" sz="1600" dirty="0">
                          <a:effectLst/>
                        </a:rPr>
                        <a:t> </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extLst>
                  <a:ext uri="{0D108BD9-81ED-4DB2-BD59-A6C34878D82A}">
                    <a16:rowId xmlns:a16="http://schemas.microsoft.com/office/drawing/2014/main" val="3334434814"/>
                  </a:ext>
                </a:extLst>
              </a:tr>
              <a:tr h="586605">
                <a:tc gridSpan="9">
                  <a:txBody>
                    <a:bodyPr/>
                    <a:lstStyle/>
                    <a:p>
                      <a:pPr algn="ctr">
                        <a:lnSpc>
                          <a:spcPct val="107000"/>
                        </a:lnSpc>
                        <a:spcAft>
                          <a:spcPts val="0"/>
                        </a:spcAft>
                      </a:pPr>
                      <a:r>
                        <a:rPr lang="es-PY" sz="1600" dirty="0">
                          <a:effectLst/>
                        </a:rPr>
                        <a:t>*</a:t>
                      </a:r>
                      <a:endParaRPr lang="es-PY"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extLst>
                  <a:ext uri="{0D108BD9-81ED-4DB2-BD59-A6C34878D82A}">
                    <a16:rowId xmlns:a16="http://schemas.microsoft.com/office/drawing/2014/main" val="1877414664"/>
                  </a:ext>
                </a:extLst>
              </a:tr>
            </a:tbl>
          </a:graphicData>
        </a:graphic>
      </p:graphicFrame>
    </p:spTree>
    <p:extLst>
      <p:ext uri="{BB962C8B-B14F-4D97-AF65-F5344CB8AC3E}">
        <p14:creationId xmlns:p14="http://schemas.microsoft.com/office/powerpoint/2010/main" val="11173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C5CF16-987F-468F-A00E-5AE4F0E675FD}"/>
              </a:ext>
            </a:extLst>
          </p:cNvPr>
          <p:cNvSpPr>
            <a:spLocks noGrp="1"/>
          </p:cNvSpPr>
          <p:nvPr>
            <p:ph type="title"/>
          </p:nvPr>
        </p:nvSpPr>
        <p:spPr>
          <a:xfrm>
            <a:off x="367862" y="961698"/>
            <a:ext cx="11445766" cy="1780025"/>
          </a:xfrm>
          <a:solidFill>
            <a:schemeClr val="accent1">
              <a:lumMod val="75000"/>
            </a:schemeClr>
          </a:solidFill>
        </p:spPr>
        <p:txBody>
          <a:bodyPr>
            <a:normAutofit/>
          </a:bodyPr>
          <a:lstStyle/>
          <a:p>
            <a:pPr algn="ctr"/>
            <a:r>
              <a:rPr lang="es-ES" sz="25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Objetivos general</a:t>
            </a:r>
            <a:br>
              <a:rPr lang="es-ES" sz="25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PY" sz="25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PY" sz="1800" dirty="0">
                <a:solidFill>
                  <a:schemeClr val="bg1"/>
                </a:solidFill>
                <a:latin typeface="Arial" panose="020B0604020202020204" pitchFamily="34" charset="0"/>
                <a:cs typeface="Arial" panose="020B0604020202020204" pitchFamily="34" charset="0"/>
              </a:rPr>
              <a:t>¿</a:t>
            </a:r>
            <a:r>
              <a:rPr lang="es-PY" sz="1800" b="1" i="1" dirty="0">
                <a:solidFill>
                  <a:schemeClr val="bg1"/>
                </a:solidFill>
                <a:latin typeface="Arial" panose="020B0604020202020204" pitchFamily="34" charset="0"/>
                <a:cs typeface="Arial" panose="020B0604020202020204" pitchFamily="34" charset="0"/>
              </a:rPr>
              <a:t>Cuáles son los factores que incidieron en los supuestos hechos de corrupción relacionados con las obras realizadas en el Lote 126 del Asentamiento </a:t>
            </a:r>
            <a:r>
              <a:rPr lang="es-PY" sz="1800" b="1" i="1" dirty="0" err="1">
                <a:solidFill>
                  <a:schemeClr val="bg1"/>
                </a:solidFill>
                <a:latin typeface="Arial" panose="020B0604020202020204" pitchFamily="34" charset="0"/>
                <a:cs typeface="Arial" panose="020B0604020202020204" pitchFamily="34" charset="0"/>
              </a:rPr>
              <a:t>Mcal</a:t>
            </a:r>
            <a:r>
              <a:rPr lang="es-PY" sz="1800" b="1" i="1" dirty="0">
                <a:solidFill>
                  <a:schemeClr val="bg1"/>
                </a:solidFill>
                <a:latin typeface="Arial" panose="020B0604020202020204" pitchFamily="34" charset="0"/>
                <a:cs typeface="Arial" panose="020B0604020202020204" pitchFamily="34" charset="0"/>
              </a:rPr>
              <a:t>. López del Municipio de Ciudad del Este</a:t>
            </a:r>
            <a:r>
              <a:rPr lang="es-PY" sz="1800" dirty="0">
                <a:solidFill>
                  <a:schemeClr val="bg1"/>
                </a:solidFill>
                <a:latin typeface="Arial" panose="020B0604020202020204" pitchFamily="34" charset="0"/>
                <a:cs typeface="Arial" panose="020B0604020202020204" pitchFamily="34" charset="0"/>
              </a:rPr>
              <a:t>?</a:t>
            </a:r>
          </a:p>
        </p:txBody>
      </p:sp>
      <p:sp>
        <p:nvSpPr>
          <p:cNvPr id="3" name="Marcador de contenido 2">
            <a:extLst>
              <a:ext uri="{FF2B5EF4-FFF2-40B4-BE49-F238E27FC236}">
                <a16:creationId xmlns:a16="http://schemas.microsoft.com/office/drawing/2014/main" id="{5065CBCC-202C-458C-B368-E8B2B103E8FC}"/>
              </a:ext>
            </a:extLst>
          </p:cNvPr>
          <p:cNvSpPr>
            <a:spLocks noGrp="1"/>
          </p:cNvSpPr>
          <p:nvPr>
            <p:ph idx="1"/>
          </p:nvPr>
        </p:nvSpPr>
        <p:spPr>
          <a:xfrm>
            <a:off x="367862" y="3428999"/>
            <a:ext cx="2364828" cy="2467303"/>
          </a:xfrm>
          <a:solidFill>
            <a:schemeClr val="accent1">
              <a:lumMod val="75000"/>
            </a:schemeClr>
          </a:solidFill>
        </p:spPr>
        <p:txBody>
          <a:bodyPr anchor="t">
            <a:normAutofit fontScale="92500"/>
          </a:bodyPr>
          <a:lstStyle/>
          <a:p>
            <a:pPr marL="0" indent="0" algn="ctr">
              <a:buNone/>
            </a:pPr>
            <a:r>
              <a:rPr lang="es-PY" sz="1600" b="1" u="sng" dirty="0">
                <a:solidFill>
                  <a:schemeClr val="accent5"/>
                </a:solidFill>
              </a:rPr>
              <a:t>Objetivo especifico 1</a:t>
            </a:r>
          </a:p>
          <a:p>
            <a:pPr marL="0" indent="0">
              <a:buNone/>
            </a:pPr>
            <a:r>
              <a:rPr lang="es-PY" sz="1600" dirty="0">
                <a:solidFill>
                  <a:schemeClr val="bg1"/>
                </a:solidFill>
              </a:rPr>
              <a:t>Conocer las actuaciones que tuvieron el Intendente Miguel Prieto y la Junta Municipal en relación con la adjudicación del lote 126 referente a la licitación ID 386613 y si éstas podrían constituir hechos punibles.</a:t>
            </a:r>
          </a:p>
        </p:txBody>
      </p:sp>
      <p:sp>
        <p:nvSpPr>
          <p:cNvPr id="6" name="Marcador de contenido 2">
            <a:extLst>
              <a:ext uri="{FF2B5EF4-FFF2-40B4-BE49-F238E27FC236}">
                <a16:creationId xmlns:a16="http://schemas.microsoft.com/office/drawing/2014/main" id="{DE2803A4-280E-4B7B-ACF6-15D8053B6500}"/>
              </a:ext>
            </a:extLst>
          </p:cNvPr>
          <p:cNvSpPr txBox="1">
            <a:spLocks/>
          </p:cNvSpPr>
          <p:nvPr/>
        </p:nvSpPr>
        <p:spPr>
          <a:xfrm>
            <a:off x="3421682" y="3423742"/>
            <a:ext cx="2364828" cy="2467303"/>
          </a:xfrm>
          <a:prstGeom prst="rect">
            <a:avLst/>
          </a:prstGeom>
          <a:solidFill>
            <a:schemeClr val="accent1">
              <a:lumMod val="7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PY" sz="1600" b="1" u="sng" dirty="0">
                <a:solidFill>
                  <a:schemeClr val="accent5"/>
                </a:solidFill>
              </a:rPr>
              <a:t>Objetivo especifico 2</a:t>
            </a:r>
          </a:p>
          <a:p>
            <a:pPr marL="0" indent="0">
              <a:buNone/>
            </a:pPr>
            <a:r>
              <a:rPr lang="es-PY" sz="1600" dirty="0">
                <a:solidFill>
                  <a:schemeClr val="bg1"/>
                </a:solidFill>
                <a:latin typeface="Arial" panose="020B0604020202020204" pitchFamily="34" charset="0"/>
                <a:ea typeface="Times New Roman" panose="02020603050405020304" pitchFamily="18" charset="0"/>
                <a:cs typeface="Arial" panose="020B0604020202020204" pitchFamily="34" charset="0"/>
              </a:rPr>
              <a:t>E</a:t>
            </a:r>
            <a:r>
              <a:rPr lang="es-PY"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stimar el perjuicio pecuniario que resultó de los hechos de supuesta corrupción</a:t>
            </a:r>
            <a:endParaRPr lang="es-PY" sz="1600" dirty="0">
              <a:solidFill>
                <a:schemeClr val="bg1"/>
              </a:solidFill>
            </a:endParaRPr>
          </a:p>
        </p:txBody>
      </p:sp>
      <p:sp>
        <p:nvSpPr>
          <p:cNvPr id="7" name="Marcador de contenido 2">
            <a:extLst>
              <a:ext uri="{FF2B5EF4-FFF2-40B4-BE49-F238E27FC236}">
                <a16:creationId xmlns:a16="http://schemas.microsoft.com/office/drawing/2014/main" id="{5DE8C511-400A-42F7-9870-CF0938322B68}"/>
              </a:ext>
            </a:extLst>
          </p:cNvPr>
          <p:cNvSpPr txBox="1">
            <a:spLocks/>
          </p:cNvSpPr>
          <p:nvPr/>
        </p:nvSpPr>
        <p:spPr>
          <a:xfrm>
            <a:off x="6475502" y="3423741"/>
            <a:ext cx="2364828" cy="2467303"/>
          </a:xfrm>
          <a:prstGeom prst="rect">
            <a:avLst/>
          </a:prstGeom>
          <a:solidFill>
            <a:schemeClr val="accent1">
              <a:lumMod val="75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PY" sz="1600" b="1" u="sng" dirty="0">
                <a:solidFill>
                  <a:schemeClr val="accent5"/>
                </a:solidFill>
              </a:rPr>
              <a:t>Objetivo especifico 3</a:t>
            </a:r>
          </a:p>
          <a:p>
            <a:pPr marL="0" indent="0">
              <a:buNone/>
            </a:pPr>
            <a:r>
              <a:rPr lang="es-ES" sz="1600" dirty="0">
                <a:solidFill>
                  <a:schemeClr val="bg1"/>
                </a:solidFill>
              </a:rPr>
              <a:t>Identificar las debilidades en el sistema de control interno y otros procedimientos de control que pudieron facilitar los hechos de corrupción</a:t>
            </a:r>
            <a:endParaRPr lang="es-PY" sz="1600" dirty="0">
              <a:solidFill>
                <a:schemeClr val="bg1"/>
              </a:solidFill>
            </a:endParaRPr>
          </a:p>
        </p:txBody>
      </p:sp>
      <p:sp>
        <p:nvSpPr>
          <p:cNvPr id="8" name="Marcador de contenido 2">
            <a:extLst>
              <a:ext uri="{FF2B5EF4-FFF2-40B4-BE49-F238E27FC236}">
                <a16:creationId xmlns:a16="http://schemas.microsoft.com/office/drawing/2014/main" id="{9035E0A7-99D8-47AB-9555-FDA50D829BDC}"/>
              </a:ext>
            </a:extLst>
          </p:cNvPr>
          <p:cNvSpPr txBox="1">
            <a:spLocks/>
          </p:cNvSpPr>
          <p:nvPr/>
        </p:nvSpPr>
        <p:spPr>
          <a:xfrm>
            <a:off x="9448800" y="3423740"/>
            <a:ext cx="2364828" cy="2467303"/>
          </a:xfrm>
          <a:prstGeom prst="rect">
            <a:avLst/>
          </a:prstGeom>
          <a:solidFill>
            <a:schemeClr val="accent1">
              <a:lumMod val="75000"/>
            </a:scheme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PY" sz="1600" b="1" u="sng" dirty="0">
                <a:solidFill>
                  <a:schemeClr val="accent5"/>
                </a:solidFill>
              </a:rPr>
              <a:t>Objetivo especifico 4</a:t>
            </a:r>
          </a:p>
          <a:p>
            <a:pPr marL="0" indent="0">
              <a:buNone/>
            </a:pPr>
            <a:r>
              <a:rPr lang="es-ES" sz="1600" dirty="0">
                <a:solidFill>
                  <a:schemeClr val="bg1"/>
                </a:solidFill>
              </a:rPr>
              <a:t>Describir la percepción de los actores sociales respecto de los supuestos hechos de corrupción relacionados con la obra realizada en el Lote 126 del Asentamiento </a:t>
            </a:r>
            <a:r>
              <a:rPr lang="es-ES" sz="1600" dirty="0" err="1">
                <a:solidFill>
                  <a:schemeClr val="bg1"/>
                </a:solidFill>
              </a:rPr>
              <a:t>Mcal</a:t>
            </a:r>
            <a:r>
              <a:rPr lang="es-ES" sz="1600" dirty="0">
                <a:solidFill>
                  <a:schemeClr val="bg1"/>
                </a:solidFill>
              </a:rPr>
              <a:t>. López del Municipio de Ciudad del Este</a:t>
            </a:r>
            <a:endParaRPr lang="es-PY" sz="1600" dirty="0">
              <a:solidFill>
                <a:schemeClr val="bg1"/>
              </a:solidFill>
            </a:endParaRPr>
          </a:p>
        </p:txBody>
      </p:sp>
      <p:sp>
        <p:nvSpPr>
          <p:cNvPr id="9" name="Rectángulo 8">
            <a:extLst>
              <a:ext uri="{FF2B5EF4-FFF2-40B4-BE49-F238E27FC236}">
                <a16:creationId xmlns:a16="http://schemas.microsoft.com/office/drawing/2014/main" id="{089191D5-B7FD-41F5-B1BF-88DB2F9B5C02}"/>
              </a:ext>
            </a:extLst>
          </p:cNvPr>
          <p:cNvSpPr/>
          <p:nvPr/>
        </p:nvSpPr>
        <p:spPr>
          <a:xfrm>
            <a:off x="3421682" y="274422"/>
            <a:ext cx="5338125" cy="630942"/>
          </a:xfrm>
          <a:prstGeom prst="rect">
            <a:avLst/>
          </a:prstGeom>
        </p:spPr>
        <p:txBody>
          <a:bodyPr wrap="square">
            <a:spAutoFit/>
          </a:bodyPr>
          <a:lstStyle/>
          <a:p>
            <a:pPr algn="ctr"/>
            <a:r>
              <a:rPr lang="es-ES"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Objetivos</a:t>
            </a:r>
            <a:endParaRPr lang="es-PY"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85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7A3F2CE-0101-4666-A46A-F5A00DAD45E3}"/>
              </a:ext>
            </a:extLst>
          </p:cNvPr>
          <p:cNvSpPr>
            <a:spLocks noGrp="1"/>
          </p:cNvSpPr>
          <p:nvPr>
            <p:ph idx="1"/>
          </p:nvPr>
        </p:nvSpPr>
        <p:spPr>
          <a:xfrm>
            <a:off x="838200" y="1282261"/>
            <a:ext cx="10515600" cy="5444359"/>
          </a:xfrm>
          <a:solidFill>
            <a:schemeClr val="accent1">
              <a:lumMod val="75000"/>
            </a:schemeClr>
          </a:solidFill>
        </p:spPr>
        <p:txBody>
          <a:bodyPr>
            <a:normAutofit/>
          </a:bodyPr>
          <a:lstStyle/>
          <a:p>
            <a:r>
              <a:rPr lang="es-ES" dirty="0">
                <a:solidFill>
                  <a:schemeClr val="bg1"/>
                </a:solidFill>
                <a:latin typeface="Arial" panose="020B0604020202020204" pitchFamily="34" charset="0"/>
                <a:cs typeface="Arial" panose="020B0604020202020204" pitchFamily="34" charset="0"/>
              </a:rPr>
              <a:t>Se conocieron las actuaciones poco transparentes del Intendente y la Junta Municipal en lo que respecta a la ejecución y pago por el Puente de Oro y sus obras complementarias que, según la denuncia presentada, el daño patrimonial ronda los G. 566.934.560.</a:t>
            </a:r>
          </a:p>
          <a:p>
            <a:endParaRPr lang="es-ES" dirty="0">
              <a:solidFill>
                <a:schemeClr val="bg1"/>
              </a:solidFill>
              <a:latin typeface="Arial" panose="020B0604020202020204" pitchFamily="34" charset="0"/>
              <a:cs typeface="Arial" panose="020B0604020202020204" pitchFamily="34" charset="0"/>
            </a:endParaRPr>
          </a:p>
          <a:p>
            <a:r>
              <a:rPr lang="es-ES" dirty="0">
                <a:solidFill>
                  <a:schemeClr val="bg1"/>
                </a:solidFill>
                <a:latin typeface="Arial" panose="020B0604020202020204" pitchFamily="34" charset="0"/>
                <a:cs typeface="Arial" panose="020B0604020202020204" pitchFamily="34" charset="0"/>
              </a:rPr>
              <a:t>Este laxo control existente, y la alta impunidad reinante que fortalece la corrupción, animan a los infractores para continuar cometiendo hechos ilícitos y en consecuencia la población se siente despojada de los bienes y servicios que deberían mitigar su vulnerabilidad.</a:t>
            </a:r>
          </a:p>
          <a:p>
            <a:endParaRPr lang="es-ES" dirty="0">
              <a:solidFill>
                <a:schemeClr val="bg1"/>
              </a:solidFill>
              <a:latin typeface="Arial" panose="020B0604020202020204" pitchFamily="34" charset="0"/>
              <a:cs typeface="Arial" panose="020B0604020202020204" pitchFamily="34" charset="0"/>
            </a:endParaRPr>
          </a:p>
          <a:p>
            <a:r>
              <a:rPr lang="es-ES" dirty="0">
                <a:solidFill>
                  <a:schemeClr val="bg1"/>
                </a:solidFill>
                <a:latin typeface="Arial" panose="020B0604020202020204" pitchFamily="34" charset="0"/>
                <a:cs typeface="Arial" panose="020B0604020202020204" pitchFamily="34" charset="0"/>
              </a:rPr>
              <a:t>Los medios existentes en las normativas vigentes principalmente del derecho penal, son suficientes para atacar la corrupción, sin embargo, también es innegable que la falta de conocimiento del ciudadano limita los efectos esperados de las leyes, porque al no conocer sus derechos de peticionar información, como la de realizar denuncias, lo lleva a acostumbrarse y hasta actuar como si fuese los hechos de corrupción son parte de la normalidad cotidiana</a:t>
            </a: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endParaRPr lang="es-PY" dirty="0">
              <a:solidFill>
                <a:schemeClr val="bg1"/>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D5451087-3B19-405B-9CAF-6C4D6B01F29C}"/>
              </a:ext>
            </a:extLst>
          </p:cNvPr>
          <p:cNvSpPr/>
          <p:nvPr/>
        </p:nvSpPr>
        <p:spPr>
          <a:xfrm>
            <a:off x="3421682" y="274422"/>
            <a:ext cx="5338125" cy="630942"/>
          </a:xfrm>
          <a:prstGeom prst="rect">
            <a:avLst/>
          </a:prstGeom>
        </p:spPr>
        <p:txBody>
          <a:bodyPr wrap="square">
            <a:spAutoFit/>
          </a:bodyPr>
          <a:lstStyle/>
          <a:p>
            <a:pPr algn="ctr"/>
            <a:r>
              <a:rPr lang="es-ES"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Conclusiones</a:t>
            </a:r>
            <a:endParaRPr lang="es-PY"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989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8EBA5A-3CE1-4407-A717-C1E1A269FBD3}"/>
              </a:ext>
            </a:extLst>
          </p:cNvPr>
          <p:cNvSpPr/>
          <p:nvPr/>
        </p:nvSpPr>
        <p:spPr>
          <a:xfrm>
            <a:off x="3421682" y="274422"/>
            <a:ext cx="5338125" cy="630942"/>
          </a:xfrm>
          <a:prstGeom prst="rect">
            <a:avLst/>
          </a:prstGeom>
        </p:spPr>
        <p:txBody>
          <a:bodyPr wrap="square">
            <a:spAutoFit/>
          </a:bodyPr>
          <a:lstStyle/>
          <a:p>
            <a:pPr algn="ctr"/>
            <a:r>
              <a:rPr lang="es-ES"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Recomendaciones</a:t>
            </a:r>
            <a:endParaRPr lang="es-PY"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Marcador de contenido 2">
            <a:extLst>
              <a:ext uri="{FF2B5EF4-FFF2-40B4-BE49-F238E27FC236}">
                <a16:creationId xmlns:a16="http://schemas.microsoft.com/office/drawing/2014/main" id="{6B38A07D-8E70-4D66-B4FD-08FFCDE0D50D}"/>
              </a:ext>
            </a:extLst>
          </p:cNvPr>
          <p:cNvSpPr>
            <a:spLocks noGrp="1"/>
          </p:cNvSpPr>
          <p:nvPr>
            <p:ph idx="1"/>
          </p:nvPr>
        </p:nvSpPr>
        <p:spPr>
          <a:xfrm>
            <a:off x="838200" y="1282261"/>
            <a:ext cx="10515600" cy="5444359"/>
          </a:xfrm>
          <a:solidFill>
            <a:schemeClr val="accent1">
              <a:lumMod val="75000"/>
            </a:schemeClr>
          </a:solidFill>
        </p:spPr>
        <p:txBody>
          <a:bodyPr>
            <a:normAutofit/>
          </a:bodyPr>
          <a:lstStyle/>
          <a:p>
            <a:pPr marL="514350" indent="-514350">
              <a:buAutoNum type="alphaLcPeriod"/>
            </a:pPr>
            <a:r>
              <a:rPr lang="es-ES" b="1" dirty="0">
                <a:solidFill>
                  <a:schemeClr val="accent5"/>
                </a:solidFill>
                <a:latin typeface="Arial" panose="020B0604020202020204" pitchFamily="34" charset="0"/>
                <a:cs typeface="Arial" panose="020B0604020202020204" pitchFamily="34" charset="0"/>
              </a:rPr>
              <a:t>Con relación a las Organizaciones de la Sociedad Civil (OSC)</a:t>
            </a:r>
          </a:p>
          <a:p>
            <a:pPr marL="0" indent="0">
              <a:buNone/>
            </a:pPr>
            <a:endParaRPr lang="es-ES" b="1" dirty="0">
              <a:solidFill>
                <a:schemeClr val="accent5"/>
              </a:solidFill>
              <a:latin typeface="Arial" panose="020B0604020202020204" pitchFamily="34" charset="0"/>
              <a:cs typeface="Arial" panose="020B0604020202020204" pitchFamily="34" charset="0"/>
            </a:endParaRPr>
          </a:p>
          <a:p>
            <a:pPr marL="0" indent="0">
              <a:buNone/>
            </a:pPr>
            <a:r>
              <a:rPr lang="es-ES" sz="2600" i="1" dirty="0">
                <a:solidFill>
                  <a:schemeClr val="bg1"/>
                </a:solidFill>
                <a:latin typeface="Arial" panose="020B0604020202020204" pitchFamily="34" charset="0"/>
                <a:cs typeface="Arial" panose="020B0604020202020204" pitchFamily="34" charset="0"/>
              </a:rPr>
              <a:t>	Se debe plantear planes y acciones que involucren a organizaciones tales como la Contraloría Ciudadana, </a:t>
            </a:r>
            <a:r>
              <a:rPr lang="es-ES" sz="2600" i="1" dirty="0" err="1">
                <a:solidFill>
                  <a:schemeClr val="bg1"/>
                </a:solidFill>
                <a:latin typeface="Arial" panose="020B0604020202020204" pitchFamily="34" charset="0"/>
                <a:cs typeface="Arial" panose="020B0604020202020204" pitchFamily="34" charset="0"/>
              </a:rPr>
              <a:t>reAcción</a:t>
            </a:r>
            <a:r>
              <a:rPr lang="es-ES" sz="2600" i="1" dirty="0">
                <a:solidFill>
                  <a:schemeClr val="bg1"/>
                </a:solidFill>
                <a:latin typeface="Arial" panose="020B0604020202020204" pitchFamily="34" charset="0"/>
                <a:cs typeface="Arial" panose="020B0604020202020204" pitchFamily="34" charset="0"/>
              </a:rPr>
              <a:t> , Comisiones Vecinales; pues los esfuerzos individuales, aunque sean plausibles, no son suficientes. Es perentoria la unificación de esfuerzos para incrementar la presión ciudadana y en consecuencia se pueda lograr que las instituciones de control y sanción puedan cumplir con sus obligaciones.</a:t>
            </a:r>
          </a:p>
          <a:p>
            <a:pPr marL="0" indent="0">
              <a:buNone/>
            </a:pPr>
            <a:endParaRPr lang="es-ES" sz="2600" dirty="0">
              <a:solidFill>
                <a:schemeClr val="bg1"/>
              </a:solidFill>
              <a:latin typeface="Arial" panose="020B0604020202020204" pitchFamily="34" charset="0"/>
              <a:cs typeface="Arial" panose="020B0604020202020204" pitchFamily="34" charset="0"/>
            </a:endParaRP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endParaRPr lang="es-PY"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85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8EBA5A-3CE1-4407-A717-C1E1A269FBD3}"/>
              </a:ext>
            </a:extLst>
          </p:cNvPr>
          <p:cNvSpPr/>
          <p:nvPr/>
        </p:nvSpPr>
        <p:spPr>
          <a:xfrm>
            <a:off x="3421682" y="274422"/>
            <a:ext cx="5338125" cy="630942"/>
          </a:xfrm>
          <a:prstGeom prst="rect">
            <a:avLst/>
          </a:prstGeom>
        </p:spPr>
        <p:txBody>
          <a:bodyPr wrap="square">
            <a:spAutoFit/>
          </a:bodyPr>
          <a:lstStyle/>
          <a:p>
            <a:pPr algn="ctr"/>
            <a:r>
              <a:rPr lang="es-ES"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Recomendaciones</a:t>
            </a:r>
            <a:endParaRPr lang="es-PY"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Marcador de contenido 2">
            <a:extLst>
              <a:ext uri="{FF2B5EF4-FFF2-40B4-BE49-F238E27FC236}">
                <a16:creationId xmlns:a16="http://schemas.microsoft.com/office/drawing/2014/main" id="{6B38A07D-8E70-4D66-B4FD-08FFCDE0D50D}"/>
              </a:ext>
            </a:extLst>
          </p:cNvPr>
          <p:cNvSpPr>
            <a:spLocks noGrp="1"/>
          </p:cNvSpPr>
          <p:nvPr>
            <p:ph idx="1"/>
          </p:nvPr>
        </p:nvSpPr>
        <p:spPr>
          <a:xfrm>
            <a:off x="838200" y="1282261"/>
            <a:ext cx="10515600" cy="5444359"/>
          </a:xfrm>
          <a:solidFill>
            <a:schemeClr val="accent1">
              <a:lumMod val="75000"/>
            </a:schemeClr>
          </a:solidFill>
        </p:spPr>
        <p:txBody>
          <a:bodyPr>
            <a:normAutofit/>
          </a:bodyPr>
          <a:lstStyle/>
          <a:p>
            <a:pPr marL="0" indent="0">
              <a:buNone/>
            </a:pPr>
            <a:r>
              <a:rPr lang="es-ES" b="1" dirty="0">
                <a:solidFill>
                  <a:schemeClr val="bg1"/>
                </a:solidFill>
                <a:latin typeface="Arial" panose="020B0604020202020204" pitchFamily="34" charset="0"/>
                <a:cs typeface="Arial" panose="020B0604020202020204" pitchFamily="34" charset="0"/>
              </a:rPr>
              <a:t>b.	</a:t>
            </a:r>
            <a:r>
              <a:rPr lang="es-ES" b="1" dirty="0">
                <a:solidFill>
                  <a:schemeClr val="accent5"/>
                </a:solidFill>
                <a:latin typeface="Arial" panose="020B0604020202020204" pitchFamily="34" charset="0"/>
                <a:cs typeface="Arial" panose="020B0604020202020204" pitchFamily="34" charset="0"/>
              </a:rPr>
              <a:t>Con relación a los procesos licitatorios </a:t>
            </a: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r>
              <a:rPr lang="es-ES" sz="2600" i="1" dirty="0">
                <a:solidFill>
                  <a:schemeClr val="bg1"/>
                </a:solidFill>
                <a:latin typeface="Arial" panose="020B0604020202020204" pitchFamily="34" charset="0"/>
                <a:cs typeface="Arial" panose="020B0604020202020204" pitchFamily="34" charset="0"/>
              </a:rPr>
              <a:t>	Presentar a la DNCP por intermedio del CIRD, los fundamentos que remiten a la necesidad de potenciar los procedimientos de licitaciones con énfasis en mejoras significativas que permitan: i) mejores mecanismo de control y sanción, ante el incumplimiento de los criterios técnicos por parte del proveedor adjudicado; </a:t>
            </a:r>
            <a:r>
              <a:rPr lang="es-ES" sz="2600" i="1" dirty="0" err="1">
                <a:solidFill>
                  <a:schemeClr val="bg1"/>
                </a:solidFill>
                <a:latin typeface="Arial" panose="020B0604020202020204" pitchFamily="34" charset="0"/>
                <a:cs typeface="Arial" panose="020B0604020202020204" pitchFamily="34" charset="0"/>
              </a:rPr>
              <a:t>ii</a:t>
            </a:r>
            <a:r>
              <a:rPr lang="es-ES" sz="2600" i="1" dirty="0">
                <a:solidFill>
                  <a:schemeClr val="bg1"/>
                </a:solidFill>
                <a:latin typeface="Arial" panose="020B0604020202020204" pitchFamily="34" charset="0"/>
                <a:cs typeface="Arial" panose="020B0604020202020204" pitchFamily="34" charset="0"/>
              </a:rPr>
              <a:t>) establecer criterios más rígidos de control, que deben ser observados por parte de los municipios, para evitar por ejemplo, que grandes cantidades de adjudicaciones sean realizadas por el mecanismo de adjudicación por vía de la excepción, ya que esta práctica en exceso permite el monopolio de ciertas empresas que acaparan los contratos en calidad de proveedor como el rubro de obras</a:t>
            </a: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endParaRPr lang="es-PY"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68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A8EBA5A-3CE1-4407-A717-C1E1A269FBD3}"/>
              </a:ext>
            </a:extLst>
          </p:cNvPr>
          <p:cNvSpPr/>
          <p:nvPr/>
        </p:nvSpPr>
        <p:spPr>
          <a:xfrm>
            <a:off x="3421682" y="274422"/>
            <a:ext cx="5338125" cy="630942"/>
          </a:xfrm>
          <a:prstGeom prst="rect">
            <a:avLst/>
          </a:prstGeom>
        </p:spPr>
        <p:txBody>
          <a:bodyPr wrap="square">
            <a:spAutoFit/>
          </a:bodyPr>
          <a:lstStyle/>
          <a:p>
            <a:pPr algn="ctr"/>
            <a:r>
              <a:rPr lang="es-ES"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Recomendaciones</a:t>
            </a:r>
            <a:endParaRPr lang="es-PY" sz="35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Marcador de contenido 2">
            <a:extLst>
              <a:ext uri="{FF2B5EF4-FFF2-40B4-BE49-F238E27FC236}">
                <a16:creationId xmlns:a16="http://schemas.microsoft.com/office/drawing/2014/main" id="{6B38A07D-8E70-4D66-B4FD-08FFCDE0D50D}"/>
              </a:ext>
            </a:extLst>
          </p:cNvPr>
          <p:cNvSpPr>
            <a:spLocks noGrp="1"/>
          </p:cNvSpPr>
          <p:nvPr>
            <p:ph idx="1"/>
          </p:nvPr>
        </p:nvSpPr>
        <p:spPr>
          <a:xfrm>
            <a:off x="838200" y="1282261"/>
            <a:ext cx="10515600" cy="5444359"/>
          </a:xfrm>
          <a:solidFill>
            <a:schemeClr val="accent1">
              <a:lumMod val="75000"/>
            </a:schemeClr>
          </a:solidFill>
        </p:spPr>
        <p:txBody>
          <a:bodyPr>
            <a:normAutofit/>
          </a:bodyPr>
          <a:lstStyle/>
          <a:p>
            <a:pPr marL="0" indent="0">
              <a:buNone/>
            </a:pPr>
            <a:r>
              <a:rPr lang="es-ES" b="1" dirty="0">
                <a:solidFill>
                  <a:schemeClr val="bg1"/>
                </a:solidFill>
                <a:latin typeface="Arial" panose="020B0604020202020204" pitchFamily="34" charset="0"/>
                <a:cs typeface="Arial" panose="020B0604020202020204" pitchFamily="34" charset="0"/>
              </a:rPr>
              <a:t>c.	</a:t>
            </a:r>
            <a:r>
              <a:rPr lang="es-ES" b="1" dirty="0">
                <a:solidFill>
                  <a:schemeClr val="accent5"/>
                </a:solidFill>
                <a:latin typeface="Arial" panose="020B0604020202020204" pitchFamily="34" charset="0"/>
                <a:cs typeface="Arial" panose="020B0604020202020204" pitchFamily="34" charset="0"/>
              </a:rPr>
              <a:t>Con relación a falta cognoscibilidad del ciudadano y transparencia por parte de las autoridades municipales. </a:t>
            </a:r>
          </a:p>
          <a:p>
            <a:pPr marL="0" indent="0">
              <a:buNone/>
            </a:pPr>
            <a:endParaRPr lang="es-ES" b="1" dirty="0">
              <a:solidFill>
                <a:schemeClr val="bg1"/>
              </a:solidFill>
              <a:latin typeface="Arial" panose="020B0604020202020204" pitchFamily="34" charset="0"/>
              <a:cs typeface="Arial" panose="020B0604020202020204" pitchFamily="34" charset="0"/>
            </a:endParaRPr>
          </a:p>
          <a:p>
            <a:pPr marL="0" indent="0">
              <a:buNone/>
            </a:pPr>
            <a:r>
              <a:rPr lang="es-ES" sz="2600" dirty="0">
                <a:solidFill>
                  <a:schemeClr val="bg1"/>
                </a:solidFill>
                <a:latin typeface="Arial" panose="020B0604020202020204" pitchFamily="34" charset="0"/>
                <a:cs typeface="Arial" panose="020B0604020202020204" pitchFamily="34" charset="0"/>
              </a:rPr>
              <a:t>	Implementar programas de capacitación en los barrios emprendidos por una coalición de instancias ciudadanas citadas en el ítem “a” con el fin de elevar significativamente el conocimiento ciudadano respecto a sus derechos de peticionar informaciones, exigir rendición de cuentas y denunciar indicios de corrupción en las actividades de las autoridades locales, como así también exigir el cumplimiento por parte de las autoridades municipales, en lo que respecta a la legislación vigente, en temas de trasparencia activa y pasiva.</a:t>
            </a:r>
          </a:p>
          <a:p>
            <a:pPr marL="0" indent="0">
              <a:buNone/>
            </a:pPr>
            <a:endParaRPr lang="es-ES" dirty="0">
              <a:solidFill>
                <a:schemeClr val="bg1"/>
              </a:solidFill>
              <a:latin typeface="Arial" panose="020B0604020202020204" pitchFamily="34" charset="0"/>
              <a:cs typeface="Arial" panose="020B0604020202020204" pitchFamily="34" charset="0"/>
            </a:endParaRPr>
          </a:p>
          <a:p>
            <a:pPr marL="0" indent="0">
              <a:buNone/>
            </a:pPr>
            <a:endParaRPr lang="es-PY"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45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89D3A2-6380-490B-A0A9-255D1AB783EA}"/>
              </a:ext>
            </a:extLst>
          </p:cNvPr>
          <p:cNvSpPr>
            <a:spLocks noGrp="1"/>
          </p:cNvSpPr>
          <p:nvPr>
            <p:ph type="title"/>
          </p:nvPr>
        </p:nvSpPr>
        <p:spPr>
          <a:xfrm>
            <a:off x="3688498" y="1304432"/>
            <a:ext cx="4815004" cy="1692633"/>
          </a:xfrm>
        </p:spPr>
        <p:txBody>
          <a:bodyPr/>
          <a:lstStyle/>
          <a:p>
            <a:r>
              <a:rPr lang="es-MX" sz="10000" dirty="0">
                <a:solidFill>
                  <a:schemeClr val="bg1"/>
                </a:solidFill>
                <a:latin typeface="Times New Roman" panose="02020603050405020304" pitchFamily="18" charset="0"/>
                <a:cs typeface="Times New Roman" panose="02020603050405020304" pitchFamily="18" charset="0"/>
              </a:rPr>
              <a:t>Gracias</a:t>
            </a:r>
          </a:p>
        </p:txBody>
      </p:sp>
      <p:sp>
        <p:nvSpPr>
          <p:cNvPr id="4" name="Rectángulo 3">
            <a:extLst>
              <a:ext uri="{FF2B5EF4-FFF2-40B4-BE49-F238E27FC236}">
                <a16:creationId xmlns:a16="http://schemas.microsoft.com/office/drawing/2014/main" id="{33D6EF06-7E66-4F38-BA7F-D06C42D19BC1}"/>
              </a:ext>
            </a:extLst>
          </p:cNvPr>
          <p:cNvSpPr/>
          <p:nvPr/>
        </p:nvSpPr>
        <p:spPr>
          <a:xfrm>
            <a:off x="2165683" y="3777914"/>
            <a:ext cx="8590547" cy="2213812"/>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5" name="Google Shape;90;p1" descr="Texto, Logotipo&#10;&#10;Descripción generada automáticamente">
            <a:extLst>
              <a:ext uri="{FF2B5EF4-FFF2-40B4-BE49-F238E27FC236}">
                <a16:creationId xmlns:a16="http://schemas.microsoft.com/office/drawing/2014/main" id="{2249E6A6-312D-435B-AE73-E62FAF59FB22}"/>
              </a:ext>
            </a:extLst>
          </p:cNvPr>
          <p:cNvPicPr preferRelativeResize="0"/>
          <p:nvPr/>
        </p:nvPicPr>
        <p:blipFill rotWithShape="1">
          <a:blip r:embed="rId2">
            <a:alphaModFix/>
          </a:blip>
          <a:srcRect/>
          <a:stretch/>
        </p:blipFill>
        <p:spPr>
          <a:xfrm>
            <a:off x="2717157" y="4337084"/>
            <a:ext cx="1942681" cy="1253873"/>
          </a:xfrm>
          <a:prstGeom prst="rect">
            <a:avLst/>
          </a:prstGeom>
          <a:noFill/>
          <a:ln>
            <a:noFill/>
          </a:ln>
        </p:spPr>
      </p:pic>
      <p:pic>
        <p:nvPicPr>
          <p:cNvPr id="6" name="Google Shape;95;p1" descr="Imagen que contiene botella, texto, firmar, colgando&#10;&#10;Descripción generada automáticamente">
            <a:extLst>
              <a:ext uri="{FF2B5EF4-FFF2-40B4-BE49-F238E27FC236}">
                <a16:creationId xmlns:a16="http://schemas.microsoft.com/office/drawing/2014/main" id="{61BD93EA-E101-434C-A541-89ECD32C41E1}"/>
              </a:ext>
            </a:extLst>
          </p:cNvPr>
          <p:cNvPicPr preferRelativeResize="0"/>
          <p:nvPr/>
        </p:nvPicPr>
        <p:blipFill rotWithShape="1">
          <a:blip r:embed="rId3">
            <a:alphaModFix/>
          </a:blip>
          <a:srcRect/>
          <a:stretch/>
        </p:blipFill>
        <p:spPr>
          <a:xfrm>
            <a:off x="5709347" y="4252369"/>
            <a:ext cx="1503218" cy="1423301"/>
          </a:xfrm>
          <a:prstGeom prst="rect">
            <a:avLst/>
          </a:prstGeom>
          <a:noFill/>
          <a:ln>
            <a:noFill/>
          </a:ln>
        </p:spPr>
      </p:pic>
      <p:pic>
        <p:nvPicPr>
          <p:cNvPr id="7" name="Imagen 6">
            <a:extLst>
              <a:ext uri="{FF2B5EF4-FFF2-40B4-BE49-F238E27FC236}">
                <a16:creationId xmlns:a16="http://schemas.microsoft.com/office/drawing/2014/main" id="{210069F9-BA3C-444E-91D2-6D30F8188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928" y="4060447"/>
            <a:ext cx="2991416" cy="1807143"/>
          </a:xfrm>
          <a:prstGeom prst="rect">
            <a:avLst/>
          </a:prstGeom>
        </p:spPr>
      </p:pic>
    </p:spTree>
    <p:extLst>
      <p:ext uri="{BB962C8B-B14F-4D97-AF65-F5344CB8AC3E}">
        <p14:creationId xmlns:p14="http://schemas.microsoft.com/office/powerpoint/2010/main" val="123121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052915F-0C58-4A77-B971-8AEADE991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0882" y="109556"/>
            <a:ext cx="2098343" cy="1267629"/>
          </a:xfrm>
          <a:prstGeom prst="rect">
            <a:avLst/>
          </a:prstGeom>
        </p:spPr>
      </p:pic>
      <p:sp>
        <p:nvSpPr>
          <p:cNvPr id="3" name="Marcador de contenido 2">
            <a:extLst>
              <a:ext uri="{FF2B5EF4-FFF2-40B4-BE49-F238E27FC236}">
                <a16:creationId xmlns:a16="http://schemas.microsoft.com/office/drawing/2014/main" id="{9C7EDC63-1348-48BD-9CA3-E2EABC024679}"/>
              </a:ext>
            </a:extLst>
          </p:cNvPr>
          <p:cNvSpPr>
            <a:spLocks noGrp="1"/>
          </p:cNvSpPr>
          <p:nvPr>
            <p:ph idx="1"/>
          </p:nvPr>
        </p:nvSpPr>
        <p:spPr>
          <a:xfrm>
            <a:off x="0" y="1362456"/>
            <a:ext cx="6705600" cy="5495544"/>
          </a:xfrm>
          <a:solidFill>
            <a:schemeClr val="accent1">
              <a:lumMod val="75000"/>
            </a:schemeClr>
          </a:solidFill>
        </p:spPr>
        <p:txBody>
          <a:bodyPr anchor="ctr"/>
          <a:lstStyle/>
          <a:p>
            <a:pPr marL="0" indent="0" algn="ctr">
              <a:buNone/>
            </a:pPr>
            <a:r>
              <a:rPr lang="es-PY" sz="3500" b="1">
                <a:solidFill>
                  <a:schemeClr val="bg1"/>
                </a:solidFill>
                <a:latin typeface="Arial" panose="020B0604020202020204" pitchFamily="34" charset="0"/>
                <a:cs typeface="Arial" panose="020B0604020202020204" pitchFamily="34" charset="0"/>
              </a:rPr>
              <a:t>Corrupción </a:t>
            </a:r>
            <a:r>
              <a:rPr lang="es-PY" sz="3500" b="1" dirty="0">
                <a:solidFill>
                  <a:schemeClr val="bg1"/>
                </a:solidFill>
                <a:latin typeface="Arial" panose="020B0604020202020204" pitchFamily="34" charset="0"/>
                <a:cs typeface="Arial" panose="020B0604020202020204" pitchFamily="34" charset="0"/>
              </a:rPr>
              <a:t>en la </a:t>
            </a:r>
          </a:p>
          <a:p>
            <a:pPr marL="0" indent="0" algn="ctr">
              <a:buNone/>
            </a:pPr>
            <a:r>
              <a:rPr lang="es-PY" sz="3500" b="1" dirty="0">
                <a:solidFill>
                  <a:schemeClr val="bg1"/>
                </a:solidFill>
                <a:latin typeface="Arial" panose="020B0604020202020204" pitchFamily="34" charset="0"/>
                <a:cs typeface="Arial" panose="020B0604020202020204" pitchFamily="34" charset="0"/>
              </a:rPr>
              <a:t>Municipalidad de</a:t>
            </a:r>
          </a:p>
          <a:p>
            <a:pPr marL="0" indent="0" algn="ctr">
              <a:buNone/>
            </a:pPr>
            <a:r>
              <a:rPr lang="es-PY" sz="3500" b="1" dirty="0">
                <a:solidFill>
                  <a:schemeClr val="bg1"/>
                </a:solidFill>
                <a:latin typeface="Arial" panose="020B0604020202020204" pitchFamily="34" charset="0"/>
                <a:cs typeface="Arial" panose="020B0604020202020204" pitchFamily="34" charset="0"/>
              </a:rPr>
              <a:t> Ciudad del Este</a:t>
            </a:r>
          </a:p>
          <a:p>
            <a:pPr marL="0" indent="0" algn="ctr">
              <a:buNone/>
            </a:pPr>
            <a:endParaRPr lang="es-PY" sz="3500" b="1" dirty="0">
              <a:solidFill>
                <a:schemeClr val="bg1"/>
              </a:solidFill>
              <a:latin typeface="Arial" panose="020B0604020202020204" pitchFamily="34" charset="0"/>
              <a:cs typeface="Arial" panose="020B0604020202020204" pitchFamily="34" charset="0"/>
            </a:endParaRPr>
          </a:p>
          <a:p>
            <a:pPr marL="0" indent="0" algn="ctr">
              <a:buNone/>
            </a:pPr>
            <a:r>
              <a:rPr lang="es-PY" sz="3500" b="1" dirty="0">
                <a:solidFill>
                  <a:schemeClr val="bg1"/>
                </a:solidFill>
                <a:latin typeface="Arial" panose="020B0604020202020204" pitchFamily="34" charset="0"/>
                <a:cs typeface="Arial" panose="020B0604020202020204" pitchFamily="34" charset="0"/>
              </a:rPr>
              <a:t> Abg. Miguel Prieto Vallejos</a:t>
            </a:r>
            <a:endParaRPr lang="es-PY" sz="3500" dirty="0">
              <a:solidFill>
                <a:schemeClr val="bg1"/>
              </a:solidFill>
              <a:latin typeface="Arial" panose="020B0604020202020204" pitchFamily="34" charset="0"/>
              <a:cs typeface="Arial" panose="020B0604020202020204" pitchFamily="34" charset="0"/>
            </a:endParaRPr>
          </a:p>
          <a:p>
            <a:pPr algn="ctr"/>
            <a:endParaRPr lang="es-PY" dirty="0">
              <a:solidFill>
                <a:schemeClr val="bg1"/>
              </a:solidFill>
              <a:latin typeface="Clarendon Blk BT" panose="02040905050505020204" pitchFamily="18" charset="0"/>
            </a:endParaRPr>
          </a:p>
        </p:txBody>
      </p:sp>
      <p:pic>
        <p:nvPicPr>
          <p:cNvPr id="4" name="Imagen 3">
            <a:extLst>
              <a:ext uri="{FF2B5EF4-FFF2-40B4-BE49-F238E27FC236}">
                <a16:creationId xmlns:a16="http://schemas.microsoft.com/office/drawing/2014/main" id="{7B448BF1-EE5F-427F-A21D-03ACCF8BAE30}"/>
              </a:ext>
            </a:extLst>
          </p:cNvPr>
          <p:cNvPicPr/>
          <p:nvPr/>
        </p:nvPicPr>
        <p:blipFill>
          <a:blip r:embed="rId3"/>
          <a:stretch>
            <a:fillRect/>
          </a:stretch>
        </p:blipFill>
        <p:spPr>
          <a:xfrm>
            <a:off x="6705600" y="1066536"/>
            <a:ext cx="5486400" cy="5791464"/>
          </a:xfrm>
          <a:prstGeom prst="rect">
            <a:avLst/>
          </a:prstGeom>
        </p:spPr>
      </p:pic>
      <p:sp>
        <p:nvSpPr>
          <p:cNvPr id="5" name="Rectángulo 4">
            <a:extLst>
              <a:ext uri="{FF2B5EF4-FFF2-40B4-BE49-F238E27FC236}">
                <a16:creationId xmlns:a16="http://schemas.microsoft.com/office/drawing/2014/main" id="{474BEF6B-9EA0-4ABC-B998-ED3007833387}"/>
              </a:ext>
            </a:extLst>
          </p:cNvPr>
          <p:cNvSpPr/>
          <p:nvPr/>
        </p:nvSpPr>
        <p:spPr>
          <a:xfrm>
            <a:off x="6705601" y="5468298"/>
            <a:ext cx="5373624" cy="646331"/>
          </a:xfrm>
          <a:prstGeom prst="rect">
            <a:avLst/>
          </a:prstGeom>
          <a:solidFill>
            <a:schemeClr val="accent1">
              <a:lumMod val="75000"/>
            </a:schemeClr>
          </a:solidFill>
        </p:spPr>
        <p:txBody>
          <a:bodyPr wrap="square">
            <a:spAutoFit/>
          </a:bodyPr>
          <a:lstStyle/>
          <a:p>
            <a:pPr algn="ctr"/>
            <a:r>
              <a:rPr lang="es-PY" sz="36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Puente de Oro</a:t>
            </a:r>
            <a:endParaRPr lang="es-PY" sz="3600" dirty="0">
              <a:solidFill>
                <a:schemeClr val="accent5"/>
              </a:solidFill>
              <a:effectLst>
                <a:outerShdw blurRad="38100" dist="38100" dir="2700000" algn="tl">
                  <a:srgbClr val="000000">
                    <a:alpha val="43137"/>
                  </a:srgbClr>
                </a:outerShdw>
              </a:effectLst>
            </a:endParaRPr>
          </a:p>
        </p:txBody>
      </p:sp>
      <p:pic>
        <p:nvPicPr>
          <p:cNvPr id="7" name="Imagen 6">
            <a:extLst>
              <a:ext uri="{FF2B5EF4-FFF2-40B4-BE49-F238E27FC236}">
                <a16:creationId xmlns:a16="http://schemas.microsoft.com/office/drawing/2014/main" id="{FCBAE41F-E680-4C7C-BA41-FF06E75D3957}"/>
              </a:ext>
            </a:extLst>
          </p:cNvPr>
          <p:cNvPicPr>
            <a:picLocks noChangeAspect="1"/>
          </p:cNvPicPr>
          <p:nvPr/>
        </p:nvPicPr>
        <p:blipFill>
          <a:blip r:embed="rId4"/>
          <a:stretch>
            <a:fillRect/>
          </a:stretch>
        </p:blipFill>
        <p:spPr>
          <a:xfrm>
            <a:off x="242428" y="117995"/>
            <a:ext cx="1907395" cy="948542"/>
          </a:xfrm>
          <a:prstGeom prst="rect">
            <a:avLst/>
          </a:prstGeom>
        </p:spPr>
      </p:pic>
      <p:sp>
        <p:nvSpPr>
          <p:cNvPr id="8" name="Subtítulo 2">
            <a:extLst>
              <a:ext uri="{FF2B5EF4-FFF2-40B4-BE49-F238E27FC236}">
                <a16:creationId xmlns:a16="http://schemas.microsoft.com/office/drawing/2014/main" id="{8A500325-BDD3-41AC-859D-549B0279DF49}"/>
              </a:ext>
            </a:extLst>
          </p:cNvPr>
          <p:cNvSpPr txBox="1">
            <a:spLocks/>
          </p:cNvSpPr>
          <p:nvPr/>
        </p:nvSpPr>
        <p:spPr>
          <a:xfrm>
            <a:off x="1088120" y="205565"/>
            <a:ext cx="9144000" cy="10089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Y" b="1" dirty="0">
                <a:solidFill>
                  <a:schemeClr val="accent5"/>
                </a:solidFill>
              </a:rPr>
              <a:t>Proyecto</a:t>
            </a:r>
          </a:p>
          <a:p>
            <a:r>
              <a:rPr lang="es-PY" b="1" dirty="0">
                <a:solidFill>
                  <a:schemeClr val="bg1"/>
                </a:solidFill>
                <a:effectLst>
                  <a:outerShdw blurRad="38100" dist="38100" dir="2700000" algn="tl">
                    <a:srgbClr val="000000">
                      <a:alpha val="43137"/>
                    </a:srgbClr>
                  </a:outerShdw>
                </a:effectLst>
                <a:latin typeface="Arial Rounded MT Bold" panose="020F0704030504030204" pitchFamily="34" charset="0"/>
              </a:rPr>
              <a:t>Mas ciudadanía menos corrupción </a:t>
            </a:r>
            <a:endParaRPr lang="es-PY"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2" name="Rectángulo 1">
            <a:extLst>
              <a:ext uri="{FF2B5EF4-FFF2-40B4-BE49-F238E27FC236}">
                <a16:creationId xmlns:a16="http://schemas.microsoft.com/office/drawing/2014/main" id="{5DC4B6C3-625D-4387-BD78-A76DBA22787B}"/>
              </a:ext>
            </a:extLst>
          </p:cNvPr>
          <p:cNvSpPr/>
          <p:nvPr/>
        </p:nvSpPr>
        <p:spPr>
          <a:xfrm>
            <a:off x="0" y="5791463"/>
            <a:ext cx="6705599" cy="9485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pic>
        <p:nvPicPr>
          <p:cNvPr id="13" name="Imagen 12">
            <a:extLst>
              <a:ext uri="{FF2B5EF4-FFF2-40B4-BE49-F238E27FC236}">
                <a16:creationId xmlns:a16="http://schemas.microsoft.com/office/drawing/2014/main" id="{50761BCA-BF47-44DD-8353-BC1186DB47C7}"/>
              </a:ext>
            </a:extLst>
          </p:cNvPr>
          <p:cNvPicPr>
            <a:picLocks noChangeAspect="1"/>
          </p:cNvPicPr>
          <p:nvPr/>
        </p:nvPicPr>
        <p:blipFill>
          <a:blip r:embed="rId5"/>
          <a:stretch>
            <a:fillRect/>
          </a:stretch>
        </p:blipFill>
        <p:spPr>
          <a:xfrm>
            <a:off x="59445" y="5985293"/>
            <a:ext cx="1579001" cy="560881"/>
          </a:xfrm>
          <a:prstGeom prst="rect">
            <a:avLst/>
          </a:prstGeom>
        </p:spPr>
      </p:pic>
      <p:pic>
        <p:nvPicPr>
          <p:cNvPr id="11" name="Google Shape;93;p1" descr="Un dibujo de una cara felizDescripción generada automáticamente con confianza baja">
            <a:extLst>
              <a:ext uri="{FF2B5EF4-FFF2-40B4-BE49-F238E27FC236}">
                <a16:creationId xmlns:a16="http://schemas.microsoft.com/office/drawing/2014/main" id="{0DE5A7C9-BDFE-45B5-A589-4BFEC7572A27}"/>
              </a:ext>
            </a:extLst>
          </p:cNvPr>
          <p:cNvPicPr preferRelativeResize="0"/>
          <p:nvPr/>
        </p:nvPicPr>
        <p:blipFill rotWithShape="1">
          <a:blip r:embed="rId6">
            <a:alphaModFix/>
          </a:blip>
          <a:srcRect/>
          <a:stretch/>
        </p:blipFill>
        <p:spPr>
          <a:xfrm>
            <a:off x="3493886" y="5845251"/>
            <a:ext cx="678136" cy="845308"/>
          </a:xfrm>
          <a:prstGeom prst="rect">
            <a:avLst/>
          </a:prstGeom>
          <a:noFill/>
          <a:ln>
            <a:noFill/>
          </a:ln>
        </p:spPr>
      </p:pic>
      <p:pic>
        <p:nvPicPr>
          <p:cNvPr id="12" name="Google Shape;94;p1" descr="Interfaz de usuario gráfica, Texto&#10;&#10;Descripción generada automáticamente">
            <a:extLst>
              <a:ext uri="{FF2B5EF4-FFF2-40B4-BE49-F238E27FC236}">
                <a16:creationId xmlns:a16="http://schemas.microsoft.com/office/drawing/2014/main" id="{C7A539FA-1DB4-49C0-B32F-CFB27F4483FD}"/>
              </a:ext>
            </a:extLst>
          </p:cNvPr>
          <p:cNvPicPr preferRelativeResize="0"/>
          <p:nvPr/>
        </p:nvPicPr>
        <p:blipFill rotWithShape="1">
          <a:blip r:embed="rId7">
            <a:alphaModFix/>
          </a:blip>
          <a:srcRect/>
          <a:stretch/>
        </p:blipFill>
        <p:spPr>
          <a:xfrm>
            <a:off x="4636131" y="5887707"/>
            <a:ext cx="1605359" cy="658467"/>
          </a:xfrm>
          <a:prstGeom prst="rect">
            <a:avLst/>
          </a:prstGeom>
          <a:noFill/>
          <a:ln>
            <a:noFill/>
          </a:ln>
        </p:spPr>
      </p:pic>
      <p:pic>
        <p:nvPicPr>
          <p:cNvPr id="10" name="Google Shape;92;p1" descr="Icono&#10;&#10;Descripción generada automáticamente">
            <a:extLst>
              <a:ext uri="{FF2B5EF4-FFF2-40B4-BE49-F238E27FC236}">
                <a16:creationId xmlns:a16="http://schemas.microsoft.com/office/drawing/2014/main" id="{1151EE8C-0E2A-4EE8-90D1-8176CA27B51C}"/>
              </a:ext>
            </a:extLst>
          </p:cNvPr>
          <p:cNvPicPr preferRelativeResize="0"/>
          <p:nvPr/>
        </p:nvPicPr>
        <p:blipFill rotWithShape="1">
          <a:blip r:embed="rId8">
            <a:alphaModFix/>
          </a:blip>
          <a:srcRect/>
          <a:stretch/>
        </p:blipFill>
        <p:spPr>
          <a:xfrm>
            <a:off x="1834072" y="6091514"/>
            <a:ext cx="1195705" cy="454660"/>
          </a:xfrm>
          <a:prstGeom prst="rect">
            <a:avLst/>
          </a:prstGeom>
          <a:noFill/>
          <a:ln>
            <a:noFill/>
          </a:ln>
        </p:spPr>
      </p:pic>
    </p:spTree>
    <p:extLst>
      <p:ext uri="{BB962C8B-B14F-4D97-AF65-F5344CB8AC3E}">
        <p14:creationId xmlns:p14="http://schemas.microsoft.com/office/powerpoint/2010/main" val="3320998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57CD2-EEDA-4029-8BD0-150BCC95C9C7}"/>
              </a:ext>
            </a:extLst>
          </p:cNvPr>
          <p:cNvSpPr>
            <a:spLocks noGrp="1"/>
          </p:cNvSpPr>
          <p:nvPr>
            <p:ph type="title"/>
          </p:nvPr>
        </p:nvSpPr>
        <p:spPr>
          <a:xfrm>
            <a:off x="399393" y="365125"/>
            <a:ext cx="11435255" cy="1325563"/>
          </a:xfrm>
          <a:noFill/>
          <a:ln>
            <a:noFill/>
          </a:ln>
        </p:spPr>
        <p:txBody>
          <a:bodyPr/>
          <a:lstStyle/>
          <a:p>
            <a:pPr algn="ctr"/>
            <a:r>
              <a:rPr lang="es-PY"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Antecedentes</a:t>
            </a:r>
          </a:p>
        </p:txBody>
      </p:sp>
      <p:sp>
        <p:nvSpPr>
          <p:cNvPr id="3" name="Marcador de contenido 2">
            <a:extLst>
              <a:ext uri="{FF2B5EF4-FFF2-40B4-BE49-F238E27FC236}">
                <a16:creationId xmlns:a16="http://schemas.microsoft.com/office/drawing/2014/main" id="{3BFBB360-90DB-4996-AE6F-820DBCFC7FD2}"/>
              </a:ext>
            </a:extLst>
          </p:cNvPr>
          <p:cNvSpPr>
            <a:spLocks noGrp="1"/>
          </p:cNvSpPr>
          <p:nvPr>
            <p:ph idx="1"/>
          </p:nvPr>
        </p:nvSpPr>
        <p:spPr>
          <a:solidFill>
            <a:schemeClr val="accent1">
              <a:lumMod val="75000"/>
            </a:schemeClr>
          </a:solidFill>
        </p:spPr>
        <p:txBody>
          <a:bodyPr anchor="ctr"/>
          <a:lstStyle/>
          <a:p>
            <a:pPr marL="0" indent="0" algn="ctr">
              <a:buNone/>
            </a:pPr>
            <a:r>
              <a:rPr lang="es-ES" dirty="0">
                <a:solidFill>
                  <a:schemeClr val="bg1"/>
                </a:solidFill>
                <a:latin typeface="Arial" panose="020B0604020202020204" pitchFamily="34" charset="0"/>
                <a:cs typeface="Arial" panose="020B0604020202020204" pitchFamily="34" charset="0"/>
              </a:rPr>
              <a:t>El intendente de Ciudad del Este, Miguel Prieto, asume luego de la destitución de Sandra McLeod. A los pocos tiempos de asumir es denunciado por varias irregularidades en su administración. Actualmente lleva acumuladas hasta el momento 25 denuncias penales en el MP. No obstante, un hecho resaltante que se verificó fue que ni la otrora Fiscal General del Estado Sandra Quiñónez, ni tampoco once fiscales de Ciudad del Este y Asunción, avanzaron en los procesos. Esta falta de seguimiento procesal por parte de la fiscalía se puede entender como una colaboración al fortalecimiento de la impunidad ante los hechos de corrupción denunciados. </a:t>
            </a:r>
            <a:endParaRPr lang="es-PY"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57CD2-EEDA-4029-8BD0-150BCC95C9C7}"/>
              </a:ext>
            </a:extLst>
          </p:cNvPr>
          <p:cNvSpPr>
            <a:spLocks noGrp="1"/>
          </p:cNvSpPr>
          <p:nvPr>
            <p:ph type="title"/>
          </p:nvPr>
        </p:nvSpPr>
        <p:spPr>
          <a:xfrm>
            <a:off x="399393" y="365125"/>
            <a:ext cx="11435255" cy="1325563"/>
          </a:xfrm>
          <a:noFill/>
          <a:ln>
            <a:noFill/>
          </a:ln>
        </p:spPr>
        <p:txBody>
          <a:bodyPr/>
          <a:lstStyle/>
          <a:p>
            <a:pPr algn="ctr"/>
            <a:r>
              <a:rPr lang="es-PY"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Pregunta de Investigación</a:t>
            </a:r>
          </a:p>
        </p:txBody>
      </p:sp>
      <p:sp>
        <p:nvSpPr>
          <p:cNvPr id="3" name="Marcador de contenido 2">
            <a:extLst>
              <a:ext uri="{FF2B5EF4-FFF2-40B4-BE49-F238E27FC236}">
                <a16:creationId xmlns:a16="http://schemas.microsoft.com/office/drawing/2014/main" id="{3BFBB360-90DB-4996-AE6F-820DBCFC7FD2}"/>
              </a:ext>
            </a:extLst>
          </p:cNvPr>
          <p:cNvSpPr>
            <a:spLocks noGrp="1"/>
          </p:cNvSpPr>
          <p:nvPr>
            <p:ph idx="1"/>
          </p:nvPr>
        </p:nvSpPr>
        <p:spPr>
          <a:xfrm>
            <a:off x="2086168" y="2290409"/>
            <a:ext cx="9263149" cy="3680400"/>
          </a:xfrm>
          <a:solidFill>
            <a:schemeClr val="accent1">
              <a:lumMod val="75000"/>
            </a:schemeClr>
          </a:solidFill>
        </p:spPr>
        <p:txBody>
          <a:bodyPr anchor="ctr"/>
          <a:lstStyle/>
          <a:p>
            <a:pPr marL="0" indent="0" algn="ctr">
              <a:buNone/>
            </a:pPr>
            <a:r>
              <a:rPr lang="es-PY" sz="2200" dirty="0">
                <a:solidFill>
                  <a:schemeClr val="bg1"/>
                </a:solidFill>
                <a:latin typeface="Arial" panose="020B0604020202020204" pitchFamily="34" charset="0"/>
                <a:cs typeface="Arial" panose="020B0604020202020204" pitchFamily="34" charset="0"/>
              </a:rPr>
              <a:t>¿Cuáles son los factores que incidieron en los supuestos hechos de corrupción relacionados con las obras realizadas en el Lote 126 del Asentamiento Mariscal López del Municipio de Ciudad del Este?</a:t>
            </a:r>
            <a:endParaRPr lang="es-MX" sz="2200" dirty="0">
              <a:solidFill>
                <a:schemeClr val="bg1"/>
              </a:solidFill>
              <a:latin typeface="Arial" panose="020B0604020202020204" pitchFamily="34" charset="0"/>
              <a:cs typeface="Arial" panose="020B0604020202020204" pitchFamily="34" charset="0"/>
            </a:endParaRPr>
          </a:p>
          <a:p>
            <a:pPr marL="0" indent="0" algn="ctr">
              <a:buNone/>
            </a:pPr>
            <a:r>
              <a:rPr lang="es-ES" sz="2200" dirty="0">
                <a:solidFill>
                  <a:schemeClr val="bg1"/>
                </a:solidFill>
                <a:latin typeface="Arial" panose="020B0604020202020204" pitchFamily="34" charset="0"/>
                <a:cs typeface="Arial" panose="020B0604020202020204" pitchFamily="34" charset="0"/>
              </a:rPr>
              <a:t>. </a:t>
            </a:r>
            <a:endParaRPr lang="es-PY"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56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03D10E-C56B-4806-9C42-DA77A14F764E}"/>
              </a:ext>
            </a:extLst>
          </p:cNvPr>
          <p:cNvSpPr>
            <a:spLocks noGrp="1"/>
          </p:cNvSpPr>
          <p:nvPr>
            <p:ph type="title"/>
          </p:nvPr>
        </p:nvSpPr>
        <p:spPr/>
        <p:txBody>
          <a:bodyPr/>
          <a:lstStyle/>
          <a:p>
            <a:r>
              <a:rPr lang="es-PY" b="1" dirty="0">
                <a:effectLst>
                  <a:outerShdw blurRad="38100" dist="38100" dir="2700000" algn="tl">
                    <a:srgbClr val="000000">
                      <a:alpha val="43137"/>
                    </a:srgbClr>
                  </a:outerShdw>
                </a:effectLst>
              </a:rPr>
              <a:t>Denuncias por las Redes</a:t>
            </a:r>
          </a:p>
        </p:txBody>
      </p:sp>
      <p:pic>
        <p:nvPicPr>
          <p:cNvPr id="4" name="Imagen 3">
            <a:extLst>
              <a:ext uri="{FF2B5EF4-FFF2-40B4-BE49-F238E27FC236}">
                <a16:creationId xmlns:a16="http://schemas.microsoft.com/office/drawing/2014/main" id="{80D69859-69A7-4E17-A95B-07BB452DC665}"/>
              </a:ext>
            </a:extLst>
          </p:cNvPr>
          <p:cNvPicPr/>
          <p:nvPr/>
        </p:nvPicPr>
        <p:blipFill>
          <a:blip r:embed="rId2"/>
          <a:stretch>
            <a:fillRect/>
          </a:stretch>
        </p:blipFill>
        <p:spPr>
          <a:xfrm>
            <a:off x="6263640" y="1568472"/>
            <a:ext cx="5294375" cy="4980432"/>
          </a:xfrm>
          <a:prstGeom prst="rect">
            <a:avLst/>
          </a:prstGeom>
        </p:spPr>
      </p:pic>
      <p:pic>
        <p:nvPicPr>
          <p:cNvPr id="5" name="Imagen 4">
            <a:extLst>
              <a:ext uri="{FF2B5EF4-FFF2-40B4-BE49-F238E27FC236}">
                <a16:creationId xmlns:a16="http://schemas.microsoft.com/office/drawing/2014/main" id="{CE647097-2308-4A80-BB61-BE570DBA47E1}"/>
              </a:ext>
            </a:extLst>
          </p:cNvPr>
          <p:cNvPicPr>
            <a:picLocks noChangeAspect="1"/>
          </p:cNvPicPr>
          <p:nvPr/>
        </p:nvPicPr>
        <p:blipFill>
          <a:blip r:embed="rId3"/>
          <a:stretch>
            <a:fillRect/>
          </a:stretch>
        </p:blipFill>
        <p:spPr>
          <a:xfrm>
            <a:off x="887160" y="1568472"/>
            <a:ext cx="4218241" cy="4811544"/>
          </a:xfrm>
          <a:prstGeom prst="rect">
            <a:avLst/>
          </a:prstGeom>
        </p:spPr>
      </p:pic>
      <p:sp>
        <p:nvSpPr>
          <p:cNvPr id="6" name="Rectángulo 5">
            <a:extLst>
              <a:ext uri="{FF2B5EF4-FFF2-40B4-BE49-F238E27FC236}">
                <a16:creationId xmlns:a16="http://schemas.microsoft.com/office/drawing/2014/main" id="{5609A6D5-1CB2-44A1-80D5-DAF48B3E41D2}"/>
              </a:ext>
            </a:extLst>
          </p:cNvPr>
          <p:cNvSpPr/>
          <p:nvPr/>
        </p:nvSpPr>
        <p:spPr>
          <a:xfrm>
            <a:off x="264877" y="6454663"/>
            <a:ext cx="3732112" cy="246221"/>
          </a:xfrm>
          <a:prstGeom prst="rect">
            <a:avLst/>
          </a:prstGeom>
        </p:spPr>
        <p:txBody>
          <a:bodyPr wrap="none">
            <a:spAutoFit/>
          </a:bodyPr>
          <a:lstStyle/>
          <a:p>
            <a:r>
              <a:rPr lang="es-PY" sz="1000" dirty="0"/>
              <a:t>https://www.facebook.com/ichilocotv/videos/399728248878707</a:t>
            </a:r>
          </a:p>
        </p:txBody>
      </p:sp>
    </p:spTree>
    <p:extLst>
      <p:ext uri="{BB962C8B-B14F-4D97-AF65-F5344CB8AC3E}">
        <p14:creationId xmlns:p14="http://schemas.microsoft.com/office/powerpoint/2010/main" val="2775661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BA5B83-863A-48A3-B739-43048C2F5B1E}"/>
              </a:ext>
            </a:extLst>
          </p:cNvPr>
          <p:cNvPicPr>
            <a:picLocks noChangeAspect="1"/>
          </p:cNvPicPr>
          <p:nvPr/>
        </p:nvPicPr>
        <p:blipFill>
          <a:blip r:embed="rId2"/>
          <a:stretch>
            <a:fillRect/>
          </a:stretch>
        </p:blipFill>
        <p:spPr>
          <a:xfrm>
            <a:off x="6095933" y="2089980"/>
            <a:ext cx="5982646" cy="4226758"/>
          </a:xfrm>
          <a:prstGeom prst="rect">
            <a:avLst/>
          </a:prstGeom>
        </p:spPr>
      </p:pic>
      <p:pic>
        <p:nvPicPr>
          <p:cNvPr id="6" name="Imagen 5">
            <a:extLst>
              <a:ext uri="{FF2B5EF4-FFF2-40B4-BE49-F238E27FC236}">
                <a16:creationId xmlns:a16="http://schemas.microsoft.com/office/drawing/2014/main" id="{2A54DC38-32A7-43D1-94D5-1EEF83C2056D}"/>
              </a:ext>
            </a:extLst>
          </p:cNvPr>
          <p:cNvPicPr/>
          <p:nvPr/>
        </p:nvPicPr>
        <p:blipFill>
          <a:blip r:embed="rId3"/>
          <a:stretch>
            <a:fillRect/>
          </a:stretch>
        </p:blipFill>
        <p:spPr>
          <a:xfrm>
            <a:off x="425576" y="2142086"/>
            <a:ext cx="5499736" cy="4122547"/>
          </a:xfrm>
          <a:prstGeom prst="rect">
            <a:avLst/>
          </a:prstGeom>
        </p:spPr>
      </p:pic>
      <p:sp>
        <p:nvSpPr>
          <p:cNvPr id="7" name="Título 1">
            <a:extLst>
              <a:ext uri="{FF2B5EF4-FFF2-40B4-BE49-F238E27FC236}">
                <a16:creationId xmlns:a16="http://schemas.microsoft.com/office/drawing/2014/main" id="{E7753950-99EF-4A3F-A0B7-1900194E3745}"/>
              </a:ext>
            </a:extLst>
          </p:cNvPr>
          <p:cNvSpPr>
            <a:spLocks noGrp="1"/>
          </p:cNvSpPr>
          <p:nvPr>
            <p:ph type="title"/>
          </p:nvPr>
        </p:nvSpPr>
        <p:spPr>
          <a:xfrm>
            <a:off x="1104533" y="593367"/>
            <a:ext cx="9982800" cy="763600"/>
          </a:xfrm>
        </p:spPr>
        <p:txBody>
          <a:bodyPr/>
          <a:lstStyle/>
          <a:p>
            <a:r>
              <a:rPr lang="es-PY" b="1" dirty="0">
                <a:effectLst>
                  <a:outerShdw blurRad="38100" dist="38100" dir="2700000" algn="tl">
                    <a:srgbClr val="000000">
                      <a:alpha val="43137"/>
                    </a:srgbClr>
                  </a:outerShdw>
                </a:effectLst>
              </a:rPr>
              <a:t>Proyecto de puente según plano</a:t>
            </a:r>
          </a:p>
        </p:txBody>
      </p:sp>
    </p:spTree>
    <p:extLst>
      <p:ext uri="{BB962C8B-B14F-4D97-AF65-F5344CB8AC3E}">
        <p14:creationId xmlns:p14="http://schemas.microsoft.com/office/powerpoint/2010/main" val="1416603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53936-3432-49D6-8E8C-613A03CD66E9}"/>
              </a:ext>
            </a:extLst>
          </p:cNvPr>
          <p:cNvSpPr>
            <a:spLocks noGrp="1"/>
          </p:cNvSpPr>
          <p:nvPr>
            <p:ph type="title"/>
          </p:nvPr>
        </p:nvSpPr>
        <p:spPr/>
        <p:txBody>
          <a:bodyPr/>
          <a:lstStyle/>
          <a:p>
            <a:r>
              <a:rPr lang="es-PY" b="1" dirty="0">
                <a:effectLst>
                  <a:outerShdw blurRad="38100" dist="38100" dir="2700000" algn="tl">
                    <a:srgbClr val="000000">
                      <a:alpha val="43137"/>
                    </a:srgbClr>
                  </a:outerShdw>
                </a:effectLst>
              </a:rPr>
              <a:t>Proyecto de puente según plano</a:t>
            </a:r>
          </a:p>
        </p:txBody>
      </p:sp>
      <p:sp>
        <p:nvSpPr>
          <p:cNvPr id="3" name="Marcador de contenido 2">
            <a:extLst>
              <a:ext uri="{FF2B5EF4-FFF2-40B4-BE49-F238E27FC236}">
                <a16:creationId xmlns:a16="http://schemas.microsoft.com/office/drawing/2014/main" id="{548192E1-47AC-49F7-A600-EE7AC0D26C63}"/>
              </a:ext>
            </a:extLst>
          </p:cNvPr>
          <p:cNvSpPr>
            <a:spLocks noGrp="1"/>
          </p:cNvSpPr>
          <p:nvPr>
            <p:ph idx="1"/>
          </p:nvPr>
        </p:nvSpPr>
        <p:spPr/>
        <p:txBody>
          <a:bodyPr/>
          <a:lstStyle/>
          <a:p>
            <a:endParaRPr lang="es-PY" dirty="0"/>
          </a:p>
        </p:txBody>
      </p:sp>
      <p:pic>
        <p:nvPicPr>
          <p:cNvPr id="5" name="Imagen 4">
            <a:extLst>
              <a:ext uri="{FF2B5EF4-FFF2-40B4-BE49-F238E27FC236}">
                <a16:creationId xmlns:a16="http://schemas.microsoft.com/office/drawing/2014/main" id="{502636FE-A0D5-475E-99B0-63E741A90B54}"/>
              </a:ext>
            </a:extLst>
          </p:cNvPr>
          <p:cNvPicPr>
            <a:picLocks noChangeAspect="1"/>
          </p:cNvPicPr>
          <p:nvPr/>
        </p:nvPicPr>
        <p:blipFill>
          <a:blip r:embed="rId2"/>
          <a:stretch>
            <a:fillRect/>
          </a:stretch>
        </p:blipFill>
        <p:spPr>
          <a:xfrm>
            <a:off x="155447" y="2215720"/>
            <a:ext cx="6298356" cy="4431968"/>
          </a:xfrm>
          <a:prstGeom prst="rect">
            <a:avLst/>
          </a:prstGeom>
        </p:spPr>
      </p:pic>
      <p:pic>
        <p:nvPicPr>
          <p:cNvPr id="6" name="Imagen 5">
            <a:extLst>
              <a:ext uri="{FF2B5EF4-FFF2-40B4-BE49-F238E27FC236}">
                <a16:creationId xmlns:a16="http://schemas.microsoft.com/office/drawing/2014/main" id="{0C3BC16C-4B8F-4955-BE17-58C4956647A0}"/>
              </a:ext>
            </a:extLst>
          </p:cNvPr>
          <p:cNvPicPr/>
          <p:nvPr/>
        </p:nvPicPr>
        <p:blipFill>
          <a:blip r:embed="rId3"/>
          <a:stretch>
            <a:fillRect/>
          </a:stretch>
        </p:blipFill>
        <p:spPr>
          <a:xfrm>
            <a:off x="6623966" y="2215720"/>
            <a:ext cx="5299810" cy="4313096"/>
          </a:xfrm>
          <a:prstGeom prst="rect">
            <a:avLst/>
          </a:prstGeom>
        </p:spPr>
      </p:pic>
    </p:spTree>
    <p:extLst>
      <p:ext uri="{BB962C8B-B14F-4D97-AF65-F5344CB8AC3E}">
        <p14:creationId xmlns:p14="http://schemas.microsoft.com/office/powerpoint/2010/main" val="86406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9B1925-2544-463B-83D6-D6BB4F65E311}"/>
              </a:ext>
            </a:extLst>
          </p:cNvPr>
          <p:cNvSpPr>
            <a:spLocks noGrp="1"/>
          </p:cNvSpPr>
          <p:nvPr>
            <p:ph idx="1"/>
          </p:nvPr>
        </p:nvSpPr>
        <p:spPr/>
        <p:txBody>
          <a:bodyPr/>
          <a:lstStyle/>
          <a:p>
            <a:endParaRPr lang="es-PY" dirty="0"/>
          </a:p>
        </p:txBody>
      </p:sp>
      <p:pic>
        <p:nvPicPr>
          <p:cNvPr id="5" name="Imagen 4">
            <a:extLst>
              <a:ext uri="{FF2B5EF4-FFF2-40B4-BE49-F238E27FC236}">
                <a16:creationId xmlns:a16="http://schemas.microsoft.com/office/drawing/2014/main" id="{C4A4DBD8-C37B-44A1-A4D1-32B40D09EFDB}"/>
              </a:ext>
            </a:extLst>
          </p:cNvPr>
          <p:cNvPicPr>
            <a:picLocks noChangeAspect="1"/>
          </p:cNvPicPr>
          <p:nvPr/>
        </p:nvPicPr>
        <p:blipFill>
          <a:blip r:embed="rId2"/>
          <a:stretch>
            <a:fillRect/>
          </a:stretch>
        </p:blipFill>
        <p:spPr>
          <a:xfrm>
            <a:off x="6457522" y="1228654"/>
            <a:ext cx="4892040" cy="4863179"/>
          </a:xfrm>
          <a:prstGeom prst="rect">
            <a:avLst/>
          </a:prstGeom>
        </p:spPr>
      </p:pic>
      <p:pic>
        <p:nvPicPr>
          <p:cNvPr id="6" name="Imagen 5">
            <a:extLst>
              <a:ext uri="{FF2B5EF4-FFF2-40B4-BE49-F238E27FC236}">
                <a16:creationId xmlns:a16="http://schemas.microsoft.com/office/drawing/2014/main" id="{4FE95377-6997-439C-A070-12327F08F4B6}"/>
              </a:ext>
            </a:extLst>
          </p:cNvPr>
          <p:cNvPicPr>
            <a:picLocks noChangeAspect="1"/>
          </p:cNvPicPr>
          <p:nvPr/>
        </p:nvPicPr>
        <p:blipFill>
          <a:blip r:embed="rId3"/>
          <a:stretch>
            <a:fillRect/>
          </a:stretch>
        </p:blipFill>
        <p:spPr>
          <a:xfrm>
            <a:off x="689740" y="1228654"/>
            <a:ext cx="5406193" cy="4863179"/>
          </a:xfrm>
          <a:prstGeom prst="rect">
            <a:avLst/>
          </a:prstGeom>
        </p:spPr>
      </p:pic>
    </p:spTree>
    <p:extLst>
      <p:ext uri="{BB962C8B-B14F-4D97-AF65-F5344CB8AC3E}">
        <p14:creationId xmlns:p14="http://schemas.microsoft.com/office/powerpoint/2010/main" val="237454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2FA6306-327A-4FBD-8B57-86D037965300}"/>
              </a:ext>
            </a:extLst>
          </p:cNvPr>
          <p:cNvPicPr>
            <a:picLocks noChangeAspect="1"/>
          </p:cNvPicPr>
          <p:nvPr/>
        </p:nvPicPr>
        <p:blipFill>
          <a:blip r:embed="rId2"/>
          <a:stretch>
            <a:fillRect/>
          </a:stretch>
        </p:blipFill>
        <p:spPr>
          <a:xfrm>
            <a:off x="530352" y="941832"/>
            <a:ext cx="5115827" cy="5705856"/>
          </a:xfrm>
          <a:prstGeom prst="rect">
            <a:avLst/>
          </a:prstGeom>
        </p:spPr>
      </p:pic>
      <p:pic>
        <p:nvPicPr>
          <p:cNvPr id="6" name="Imagen 5">
            <a:extLst>
              <a:ext uri="{FF2B5EF4-FFF2-40B4-BE49-F238E27FC236}">
                <a16:creationId xmlns:a16="http://schemas.microsoft.com/office/drawing/2014/main" id="{9FF8B044-D478-439C-A8A2-2AD527B7CE9E}"/>
              </a:ext>
            </a:extLst>
          </p:cNvPr>
          <p:cNvPicPr>
            <a:picLocks noChangeAspect="1"/>
          </p:cNvPicPr>
          <p:nvPr/>
        </p:nvPicPr>
        <p:blipFill>
          <a:blip r:embed="rId3"/>
          <a:stretch>
            <a:fillRect/>
          </a:stretch>
        </p:blipFill>
        <p:spPr>
          <a:xfrm>
            <a:off x="5859120" y="941832"/>
            <a:ext cx="5916514" cy="5705856"/>
          </a:xfrm>
          <a:prstGeom prst="rect">
            <a:avLst/>
          </a:prstGeom>
        </p:spPr>
      </p:pic>
      <p:sp>
        <p:nvSpPr>
          <p:cNvPr id="8" name="Título 1">
            <a:extLst>
              <a:ext uri="{FF2B5EF4-FFF2-40B4-BE49-F238E27FC236}">
                <a16:creationId xmlns:a16="http://schemas.microsoft.com/office/drawing/2014/main" id="{ACBA9379-1470-4DFE-8747-D6582F0E8B42}"/>
              </a:ext>
            </a:extLst>
          </p:cNvPr>
          <p:cNvSpPr>
            <a:spLocks noGrp="1"/>
          </p:cNvSpPr>
          <p:nvPr>
            <p:ph type="title"/>
          </p:nvPr>
        </p:nvSpPr>
        <p:spPr>
          <a:xfrm>
            <a:off x="867720" y="178232"/>
            <a:ext cx="9982800" cy="763600"/>
          </a:xfrm>
        </p:spPr>
        <p:txBody>
          <a:bodyPr/>
          <a:lstStyle/>
          <a:p>
            <a:r>
              <a:rPr lang="es-PY" b="1" dirty="0">
                <a:effectLst>
                  <a:outerShdw blurRad="38100" dist="38100" dir="2700000" algn="tl">
                    <a:srgbClr val="000000">
                      <a:alpha val="43137"/>
                    </a:srgbClr>
                  </a:outerShdw>
                </a:effectLst>
              </a:rPr>
              <a:t>Documentos de Pago</a:t>
            </a:r>
          </a:p>
        </p:txBody>
      </p:sp>
    </p:spTree>
    <p:extLst>
      <p:ext uri="{BB962C8B-B14F-4D97-AF65-F5344CB8AC3E}">
        <p14:creationId xmlns:p14="http://schemas.microsoft.com/office/powerpoint/2010/main" val="3570019694"/>
      </p:ext>
    </p:extLst>
  </p:cSld>
  <p:clrMapOvr>
    <a:masterClrMapping/>
  </p:clrMapOvr>
</p:sld>
</file>

<file path=ppt/theme/theme1.xml><?xml version="1.0" encoding="utf-8"?>
<a:theme xmlns:a="http://schemas.openxmlformats.org/drawingml/2006/main" name="Custal Project Proposal by Slidesgo">
  <a:themeElements>
    <a:clrScheme name="Simple Light">
      <a:dk1>
        <a:srgbClr val="000000"/>
      </a:dk1>
      <a:lt1>
        <a:srgbClr val="FFFFFF"/>
      </a:lt1>
      <a:dk2>
        <a:srgbClr val="595959"/>
      </a:dk2>
      <a:lt2>
        <a:srgbClr val="EEEEEE"/>
      </a:lt2>
      <a:accent1>
        <a:srgbClr val="1C1174"/>
      </a:accent1>
      <a:accent2>
        <a:srgbClr val="475972"/>
      </a:accent2>
      <a:accent3>
        <a:srgbClr val="E9E2C9"/>
      </a:accent3>
      <a:accent4>
        <a:srgbClr val="FFDD6B"/>
      </a:accent4>
      <a:accent5>
        <a:srgbClr val="DCAE52"/>
      </a:accent5>
      <a:accent6>
        <a:srgbClr val="AF7132"/>
      </a:accent6>
      <a:hlink>
        <a:srgbClr val="DCAE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Custal Project Proposal Blue variant</Template>
  <TotalTime>997</TotalTime>
  <Words>619</Words>
  <Application>Microsoft Office PowerPoint</Application>
  <PresentationFormat>Panorámica</PresentationFormat>
  <Paragraphs>107</Paragraphs>
  <Slides>19</Slides>
  <Notes>0</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19</vt:i4>
      </vt:variant>
    </vt:vector>
  </HeadingPairs>
  <TitlesOfParts>
    <vt:vector size="33" baseType="lpstr">
      <vt:lpstr>Abel</vt:lpstr>
      <vt:lpstr>Arial</vt:lpstr>
      <vt:lpstr>Arial Rounded MT Bold</vt:lpstr>
      <vt:lpstr>Calibri</vt:lpstr>
      <vt:lpstr>Clarendon Blk BT</vt:lpstr>
      <vt:lpstr>Livvic</vt:lpstr>
      <vt:lpstr>Montserrat</vt:lpstr>
      <vt:lpstr>Proxima Nova</vt:lpstr>
      <vt:lpstr>Proxima Nova Semibold</vt:lpstr>
      <vt:lpstr>Roboto Condensed Light</vt:lpstr>
      <vt:lpstr>Rubik Medium</vt:lpstr>
      <vt:lpstr>Times New Roman</vt:lpstr>
      <vt:lpstr>Custal Project Proposal by Slidesgo</vt:lpstr>
      <vt:lpstr>Slidesgo Final Pages</vt:lpstr>
      <vt:lpstr>Presentación de PowerPoint</vt:lpstr>
      <vt:lpstr>Presentación de PowerPoint</vt:lpstr>
      <vt:lpstr>Antecedentes</vt:lpstr>
      <vt:lpstr>Pregunta de Investigación</vt:lpstr>
      <vt:lpstr>Denuncias por las Redes</vt:lpstr>
      <vt:lpstr>Proyecto de puente según plano</vt:lpstr>
      <vt:lpstr>Proyecto de puente según plano</vt:lpstr>
      <vt:lpstr>Presentación de PowerPoint</vt:lpstr>
      <vt:lpstr>Documentos de Pago</vt:lpstr>
      <vt:lpstr>Documentos de Pago</vt:lpstr>
      <vt:lpstr>Presentación de PowerPoint</vt:lpstr>
      <vt:lpstr>Presentación de PowerPoint</vt:lpstr>
      <vt:lpstr>RESUMEN DE PAGOS</vt:lpstr>
      <vt:lpstr>Objetivos general  ¿Cuáles son los factores que incidieron en los supuestos hechos de corrupción relacionados con las obras realizadas en el Lote 126 del Asentamiento Mcal. López del Municipio de Ciudad del Este?</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LIC. MAGDALENA MONTIEL</dc:creator>
  <cp:lastModifiedBy>LIC. MAGDALENA MONTIEL</cp:lastModifiedBy>
  <cp:revision>23</cp:revision>
  <dcterms:created xsi:type="dcterms:W3CDTF">2023-05-25T23:28:46Z</dcterms:created>
  <dcterms:modified xsi:type="dcterms:W3CDTF">2023-05-28T21:41:22Z</dcterms:modified>
</cp:coreProperties>
</file>